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AB48-D61B-4C7D-A9D5-4BDA5D28EB9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E4B3-362B-4E02-B9BF-5970F32A0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764704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ШКАЛА НАСТРОЕНИЯ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124744"/>
            <a:ext cx="1752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 начале урока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43808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67744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91680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4423" y="2051556"/>
            <a:ext cx="16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 конце урока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1979711" y="2276872"/>
            <a:ext cx="288032" cy="288032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60648"/>
            <a:ext cx="3600400" cy="554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77863" y="3068960"/>
            <a:ext cx="242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  <a:ea typeface="Cambria" pitchFamily="18" charset="0"/>
              </a:rPr>
              <a:t>Как я работал на уроке:</a:t>
            </a:r>
            <a:endParaRPr lang="ru-RU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5576" y="4437112"/>
            <a:ext cx="249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  <a:ea typeface="Cambria" pitchFamily="18" charset="0"/>
              </a:rPr>
              <a:t>Мое поведение на уроке:</a:t>
            </a:r>
            <a:endParaRPr lang="ru-RU" sz="1600" dirty="0"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683567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979711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275855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9551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835695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059831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53" name="Стрелка вниз 52"/>
          <p:cNvSpPr/>
          <p:nvPr/>
        </p:nvSpPr>
        <p:spPr>
          <a:xfrm rot="16200000">
            <a:off x="1979712" y="3573016"/>
            <a:ext cx="288032" cy="288032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83568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979712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275856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9552" y="51571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835696" y="51571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059832" y="51571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547664" y="620688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0125" y="404664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Cambria" pitchFamily="18" charset="0"/>
                <a:ea typeface="Cambria" pitchFamily="18" charset="0"/>
              </a:rPr>
              <a:t>Фамилия Имя</a:t>
            </a:r>
            <a:endParaRPr lang="ru-RU" sz="11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499992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6056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804248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228184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652120" y="1494076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27984" y="764704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ШКАЛА НАСТРОЕНИЯ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04048" y="1124744"/>
            <a:ext cx="1752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 начале урока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499992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076056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6804248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228184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652120" y="2420888"/>
            <a:ext cx="504056" cy="432048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74863" y="2051556"/>
            <a:ext cx="16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 конце урока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7" name="Стрелка вниз 76"/>
          <p:cNvSpPr/>
          <p:nvPr/>
        </p:nvSpPr>
        <p:spPr>
          <a:xfrm rot="16200000">
            <a:off x="5940151" y="2276872"/>
            <a:ext cx="288032" cy="288032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211960" y="260648"/>
            <a:ext cx="3600400" cy="554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4738303" y="3068960"/>
            <a:ext cx="242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  <a:ea typeface="Cambria" pitchFamily="18" charset="0"/>
              </a:rPr>
              <a:t>Как я работал на уроке:</a:t>
            </a:r>
            <a:endParaRPr lang="ru-RU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16016" y="4437112"/>
            <a:ext cx="249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  <a:ea typeface="Cambria" pitchFamily="18" charset="0"/>
              </a:rPr>
              <a:t>Мое поведение на уроке:</a:t>
            </a:r>
            <a:endParaRPr lang="ru-RU" sz="1600" dirty="0"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644007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940151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236295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499991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5796135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7020271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7" name="Стрелка вниз 86"/>
          <p:cNvSpPr/>
          <p:nvPr/>
        </p:nvSpPr>
        <p:spPr>
          <a:xfrm rot="16200000">
            <a:off x="5940152" y="3573016"/>
            <a:ext cx="288032" cy="288032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4644008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5940152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236296" y="486916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499992" y="51571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796136" y="51571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7020272" y="51571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5508104" y="620688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430565" y="404664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Cambria" pitchFamily="18" charset="0"/>
                <a:ea typeface="Cambria" pitchFamily="18" charset="0"/>
              </a:rPr>
              <a:t>Фамилия Имя</a:t>
            </a:r>
            <a:endParaRPr lang="ru-RU" sz="11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74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304-1</dc:creator>
  <cp:lastModifiedBy>304-1</cp:lastModifiedBy>
  <cp:revision>160</cp:revision>
  <dcterms:created xsi:type="dcterms:W3CDTF">2023-01-17T02:26:05Z</dcterms:created>
  <dcterms:modified xsi:type="dcterms:W3CDTF">2023-04-11T03:18:25Z</dcterms:modified>
</cp:coreProperties>
</file>