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0AB48-D61B-4C7D-A9D5-4BDA5D28EB98}" type="datetimeFigureOut">
              <a:rPr lang="ru-RU" smtClean="0"/>
              <a:pPr/>
              <a:t>11.04.2023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E4B3-362B-4E02-B9BF-5970F32A0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43808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5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91680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764704"/>
            <a:ext cx="303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ШКАЛА НАСТРОЕНИЯ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1124744"/>
            <a:ext cx="1752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В начале урока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2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15616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43808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5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267744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91680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14423" y="2051556"/>
            <a:ext cx="165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В конце урока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1979711" y="2276872"/>
            <a:ext cx="288032" cy="288032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51520" y="260648"/>
            <a:ext cx="3600400" cy="55446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777863" y="3068960"/>
            <a:ext cx="242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Cambria" pitchFamily="18" charset="0"/>
                <a:ea typeface="Cambria" pitchFamily="18" charset="0"/>
              </a:rPr>
              <a:t>Как я работал на уроке:</a:t>
            </a:r>
            <a:endParaRPr lang="ru-RU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5576" y="4437112"/>
            <a:ext cx="249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Cambria" pitchFamily="18" charset="0"/>
                <a:ea typeface="Cambria" pitchFamily="18" charset="0"/>
              </a:rPr>
              <a:t>Мое поведение на уроке:</a:t>
            </a:r>
            <a:endParaRPr lang="ru-RU" sz="1600" dirty="0"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683567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979711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275855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39551" y="3861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1835695" y="3861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3059831" y="38610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53" name="Стрелка вниз 52"/>
          <p:cNvSpPr/>
          <p:nvPr/>
        </p:nvSpPr>
        <p:spPr>
          <a:xfrm rot="16200000">
            <a:off x="1979712" y="3573016"/>
            <a:ext cx="288032" cy="288032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683568" y="486916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1979712" y="486916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3275856" y="486916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9552" y="51571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1835696" y="51571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3059832" y="51571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1547664" y="620688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70125" y="404664"/>
            <a:ext cx="1077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Cambria" pitchFamily="18" charset="0"/>
                <a:ea typeface="Cambria" pitchFamily="18" charset="0"/>
              </a:rPr>
              <a:t>Фамилия Имя</a:t>
            </a:r>
            <a:endParaRPr lang="ru-RU" sz="11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4499992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5076056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6804248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5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228184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5652120" y="1494076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427984" y="764704"/>
            <a:ext cx="3039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ШКАЛА НАСТРОЕНИЯ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004048" y="1124744"/>
            <a:ext cx="1752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В начале урока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499992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5076056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6804248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5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228184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4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5652120" y="2420888"/>
            <a:ext cx="504056" cy="432048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 Black" pitchFamily="34" charset="0"/>
              </a:rPr>
              <a:t>3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074863" y="2051556"/>
            <a:ext cx="1657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В конце урока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7" name="Стрелка вниз 76"/>
          <p:cNvSpPr/>
          <p:nvPr/>
        </p:nvSpPr>
        <p:spPr>
          <a:xfrm rot="16200000">
            <a:off x="5940151" y="2276872"/>
            <a:ext cx="288032" cy="288032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4211960" y="260648"/>
            <a:ext cx="3600400" cy="55446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4738303" y="3068960"/>
            <a:ext cx="242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Cambria" pitchFamily="18" charset="0"/>
                <a:ea typeface="Cambria" pitchFamily="18" charset="0"/>
              </a:rPr>
              <a:t>Как я работал на уроке:</a:t>
            </a:r>
            <a:endParaRPr lang="ru-RU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716016" y="4437112"/>
            <a:ext cx="2492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Cambria" pitchFamily="18" charset="0"/>
                <a:ea typeface="Cambria" pitchFamily="18" charset="0"/>
              </a:rPr>
              <a:t>Мое поведение на уроке:</a:t>
            </a:r>
            <a:endParaRPr lang="ru-RU" sz="1600" dirty="0">
              <a:latin typeface="Cambria" pitchFamily="18" charset="0"/>
              <a:ea typeface="Cambria" pitchFamily="18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4644007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5940151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7236295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499991" y="3861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85" name="TextBox 84"/>
          <p:cNvSpPr txBox="1"/>
          <p:nvPr/>
        </p:nvSpPr>
        <p:spPr>
          <a:xfrm>
            <a:off x="5796135" y="3861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7020271" y="38610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87" name="Стрелка вниз 86"/>
          <p:cNvSpPr/>
          <p:nvPr/>
        </p:nvSpPr>
        <p:spPr>
          <a:xfrm rot="16200000">
            <a:off x="5940152" y="3573016"/>
            <a:ext cx="288032" cy="2880320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>
            <a:off x="4644008" y="486916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5940152" y="486916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7236296" y="4869160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499992" y="51571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5796136" y="51571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7020272" y="515719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>
            <a:off x="5508104" y="620688"/>
            <a:ext cx="2016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430565" y="404664"/>
            <a:ext cx="1077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Cambria" pitchFamily="18" charset="0"/>
                <a:ea typeface="Cambria" pitchFamily="18" charset="0"/>
              </a:rPr>
              <a:t>Фамилия Имя</a:t>
            </a:r>
            <a:endParaRPr lang="ru-RU" sz="11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74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304-1</dc:creator>
  <cp:lastModifiedBy>304-1</cp:lastModifiedBy>
  <cp:revision>160</cp:revision>
  <dcterms:created xsi:type="dcterms:W3CDTF">2023-01-17T02:26:05Z</dcterms:created>
  <dcterms:modified xsi:type="dcterms:W3CDTF">2023-04-11T03:18:25Z</dcterms:modified>
</cp:coreProperties>
</file>