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68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990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6939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923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634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978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599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383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801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298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2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127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82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06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1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287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9D56A-BDF5-471B-8DDB-D6F456610F03}" type="datetimeFigureOut">
              <a:rPr lang="ru-RU" smtClean="0"/>
              <a:t>29.09.2020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2E86B02-FA47-48A0-8D5B-2555274B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55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247" y="131253"/>
            <a:ext cx="83376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 СОБЕРИ СЛОВО</a:t>
            </a:r>
            <a:endParaRPr lang="ru-RU" sz="60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9374" y="1278500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1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9832" y="1698190"/>
            <a:ext cx="4231178" cy="5735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6784" y="1698190"/>
            <a:ext cx="293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ФОРМА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9374" y="2345575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2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9832" y="2765265"/>
            <a:ext cx="4231178" cy="5735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6784" y="2765265"/>
            <a:ext cx="293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ЦВЕТ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9374" y="3389201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3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39832" y="3808891"/>
            <a:ext cx="4231178" cy="5735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6784" y="3808891"/>
            <a:ext cx="293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ОБЪЕМ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9374" y="4432827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4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39832" y="4852517"/>
            <a:ext cx="4231178" cy="5735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96784" y="4852517"/>
            <a:ext cx="293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ФАКТУРА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69374" y="5476453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5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39832" y="5896143"/>
            <a:ext cx="4231178" cy="5735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96784" y="5896143"/>
            <a:ext cx="293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ЛИНИЯ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Правая фигурная скобка 19"/>
          <p:cNvSpPr/>
          <p:nvPr/>
        </p:nvSpPr>
        <p:spPr>
          <a:xfrm>
            <a:off x="5212080" y="1647832"/>
            <a:ext cx="523702" cy="482188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735782" y="2867358"/>
            <a:ext cx="37795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Художественные средства </a:t>
            </a:r>
          </a:p>
          <a:p>
            <a:pPr algn="ctr"/>
            <a:r>
              <a:rPr lang="ru-RU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 декоративно-прикладном искусстве</a:t>
            </a:r>
            <a:endParaRPr lang="ru-RU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51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5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247" y="131253"/>
            <a:ext cx="83376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 ДАЙ ОПРЕДЕЛЕНИЕ</a:t>
            </a:r>
            <a:endParaRPr lang="ru-RU" sz="60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9261" y="1271314"/>
            <a:ext cx="92936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Декоративно-прикладное искусство – это…</a:t>
            </a:r>
            <a:endParaRPr lang="ru-RU" sz="5400" b="1" dirty="0">
              <a:solidFill>
                <a:srgbClr val="7030A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3702" y="3025640"/>
            <a:ext cx="93767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Вид изобразительного искусства, включающий в себя разные виды творческой деятельности, которые направлены на создание различных изделий.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6189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748240" y="1134594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1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18698" y="1554284"/>
            <a:ext cx="4231178" cy="5735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48240" y="2201669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2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18698" y="2621359"/>
            <a:ext cx="4231178" cy="5735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48240" y="3245295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3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18698" y="3664985"/>
            <a:ext cx="4231178" cy="5735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48240" y="4288921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4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18698" y="4708611"/>
            <a:ext cx="4231178" cy="5735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8240" y="5332547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Группа 5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218698" y="5752237"/>
            <a:ext cx="4231178" cy="7649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Правая фигурная скобка 19"/>
          <p:cNvSpPr/>
          <p:nvPr/>
        </p:nvSpPr>
        <p:spPr>
          <a:xfrm flipH="1">
            <a:off x="4140197" y="1554284"/>
            <a:ext cx="677333" cy="47715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73822" y="3337182"/>
            <a:ext cx="37795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ПЕРЕЧИСЛИТЬ СИМВОЛЫ И ОБРАЗЫ</a:t>
            </a:r>
          </a:p>
          <a:p>
            <a:pPr algn="ctr"/>
            <a:endParaRPr lang="ru-RU" sz="2800" b="1" dirty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Колонка 1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2788" y="185915"/>
            <a:ext cx="9202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ru-RU" sz="54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ПЕРЕЧИСЛИ СИМВОЛЫ</a:t>
            </a:r>
            <a:endParaRPr lang="ru-RU" sz="54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66879" y="1577733"/>
            <a:ext cx="4048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Символы Древних Славян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10138" y="2648161"/>
            <a:ext cx="4048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Символы Древнего Китая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66879" y="3709216"/>
            <a:ext cx="4182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Символы Древнего Египта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10138" y="4764567"/>
            <a:ext cx="4048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Образы Древних Славян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75192" y="5755590"/>
            <a:ext cx="4048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Где применяются символы и образы</a:t>
            </a:r>
            <a:endParaRPr lang="ru-RU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03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7602" y="344915"/>
            <a:ext cx="9202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ru-RU" sz="54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ИЗОБРАЗИ СХЕМАТИЧНО</a:t>
            </a:r>
            <a:endParaRPr lang="ru-RU" sz="54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878678" y="2874378"/>
            <a:ext cx="1521229" cy="1441433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53245" y="3410428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Группа 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116187" y="1354713"/>
            <a:ext cx="1521229" cy="1441433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290754" y="1890763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Группа 2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769525" y="4950242"/>
            <a:ext cx="1521229" cy="1441433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944092" y="5486292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Группа 5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500255" y="4976553"/>
            <a:ext cx="1521229" cy="1441433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5674822" y="5512603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Группа 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375863" y="2874378"/>
            <a:ext cx="1521229" cy="1441433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6550430" y="3410428"/>
            <a:ext cx="117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Группа 3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H="1" flipV="1">
            <a:off x="2851265" y="4315811"/>
            <a:ext cx="315884" cy="7300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" idx="6"/>
            <a:endCxn id="28" idx="2"/>
          </p:cNvCxnSpPr>
          <p:nvPr/>
        </p:nvCxnSpPr>
        <p:spPr>
          <a:xfrm>
            <a:off x="3399907" y="3595095"/>
            <a:ext cx="297595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 flipV="1">
            <a:off x="5637416" y="2260095"/>
            <a:ext cx="1095894" cy="7574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22" idx="4"/>
          </p:cNvCxnSpPr>
          <p:nvPr/>
        </p:nvCxnSpPr>
        <p:spPr>
          <a:xfrm>
            <a:off x="4876802" y="2796146"/>
            <a:ext cx="1124987" cy="224967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26" idx="2"/>
            <a:endCxn id="24" idx="6"/>
          </p:cNvCxnSpPr>
          <p:nvPr/>
        </p:nvCxnSpPr>
        <p:spPr>
          <a:xfrm flipH="1" flipV="1">
            <a:off x="4290754" y="5670959"/>
            <a:ext cx="1209501" cy="263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2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31</TotalTime>
  <Words>103</Words>
  <Application>Microsoft Office PowerPoint</Application>
  <PresentationFormat>Широкоэкранный</PresentationFormat>
  <Paragraphs>36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Cambria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304-1</dc:creator>
  <cp:lastModifiedBy>304-1</cp:lastModifiedBy>
  <cp:revision>10</cp:revision>
  <dcterms:created xsi:type="dcterms:W3CDTF">2020-09-16T02:43:21Z</dcterms:created>
  <dcterms:modified xsi:type="dcterms:W3CDTF">2020-09-29T01:29:43Z</dcterms:modified>
</cp:coreProperties>
</file>