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5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69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93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304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23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42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793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607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51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150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44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C11F8-C0C0-4334-ACE8-596E7CD6843F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3044A-CD0E-497C-A09D-33879C86BF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80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898" y="491281"/>
            <a:ext cx="6749934" cy="60749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8145" y="889462"/>
            <a:ext cx="1392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Марк Шагал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0574" y="1258794"/>
            <a:ext cx="1969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«День рождения»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387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9518" y="831273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Иероним Босх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0574" y="1258794"/>
            <a:ext cx="1368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«Фокусник»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338" y="635175"/>
            <a:ext cx="6842298" cy="570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13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927" y="423949"/>
            <a:ext cx="4422546" cy="61514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6688" y="889462"/>
            <a:ext cx="1485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Лукас Кранах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15883" y="1258794"/>
            <a:ext cx="326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«Юдифь с головой </a:t>
            </a:r>
            <a:r>
              <a:rPr lang="ru-RU" dirty="0" err="1"/>
              <a:t>Олоферна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677376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6688" y="889462"/>
            <a:ext cx="1132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Фрагонар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8640" y="1258794"/>
            <a:ext cx="2244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«Поцелуй украдкой»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550" y="1058367"/>
            <a:ext cx="5413144" cy="421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24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6688" y="889462"/>
            <a:ext cx="829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Ваг Гог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0574" y="1258794"/>
            <a:ext cx="3599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«Автопортрет с отрезанным ухом»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590" y="396008"/>
            <a:ext cx="5669511" cy="625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783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3648" y="889462"/>
            <a:ext cx="1650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Пабло Пикассо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0574" y="1258794"/>
            <a:ext cx="2096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«Девочка на шаре»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34" y="656705"/>
            <a:ext cx="3399879" cy="538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19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3648" y="889462"/>
            <a:ext cx="185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Виктор Васнецов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0574" y="1258794"/>
            <a:ext cx="212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«Царевна-лягушка»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483" y="947651"/>
            <a:ext cx="6772101" cy="507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234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3648" y="889462"/>
            <a:ext cx="1457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Анри Матисс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0574" y="1258794"/>
            <a:ext cx="1902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«Нимфа и Сатир»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160" y="577389"/>
            <a:ext cx="76200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826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51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304-1</dc:creator>
  <cp:lastModifiedBy>304-1</cp:lastModifiedBy>
  <cp:revision>4</cp:revision>
  <dcterms:created xsi:type="dcterms:W3CDTF">2021-01-26T05:55:13Z</dcterms:created>
  <dcterms:modified xsi:type="dcterms:W3CDTF">2021-01-26T06:06:42Z</dcterms:modified>
</cp:coreProperties>
</file>