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854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214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301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03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9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68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25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673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373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440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002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B6ECA-1045-4319-A888-5C758D433831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9A9B9-5568-4EC5-A02C-ADFF1A507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4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f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753" y="270100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Arial Black" panose="020B0A04020102020204" pitchFamily="34" charset="0"/>
              </a:rPr>
              <a:t>УГАДАЙКА № 2</a:t>
            </a:r>
            <a:endParaRPr lang="ru-RU" sz="6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9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03636" y="5891891"/>
            <a:ext cx="2473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«Портрет Поля Муне»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062188" y="3009208"/>
            <a:ext cx="2086756" cy="473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775785" y="5600900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Киану Ривз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71" y="415016"/>
            <a:ext cx="4019550" cy="547687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489" y="526108"/>
            <a:ext cx="3586700" cy="496620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693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4609" y="5600900"/>
            <a:ext cx="238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«Портрет женщины»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062188" y="3009208"/>
            <a:ext cx="2086756" cy="473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641047" y="5492834"/>
            <a:ext cx="2416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Светлана </a:t>
            </a:r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Ходченкова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00" y="592887"/>
            <a:ext cx="3548173" cy="4818698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059" y="417196"/>
            <a:ext cx="4019054" cy="4994389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340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" y="646614"/>
            <a:ext cx="4078432" cy="5323617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90852" y="6066413"/>
            <a:ext cx="122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«Офицер»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062188" y="3009208"/>
            <a:ext cx="2086756" cy="473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850652" y="5243452"/>
            <a:ext cx="146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Энн </a:t>
            </a:r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Хэтэуэй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8103" y="277282"/>
            <a:ext cx="1860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Франсиско Гойя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625" y="350521"/>
            <a:ext cx="3707173" cy="4745181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204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18" y="655540"/>
            <a:ext cx="3566131" cy="5228839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14690" y="5884379"/>
            <a:ext cx="3898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Портрет</a:t>
            </a:r>
          </a:p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Иоганна Фридриха Великодушного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176" y="651241"/>
            <a:ext cx="3809809" cy="5233137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178013" y="5884378"/>
            <a:ext cx="1862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Семён </a:t>
            </a:r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Слепаков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56833" y="246297"/>
            <a:ext cx="2597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Лукас Кранах Старший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812808" y="3009207"/>
            <a:ext cx="2086756" cy="473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37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36" y="631769"/>
            <a:ext cx="3984510" cy="522870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642935" y="5884379"/>
            <a:ext cx="2441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Портрет  Филиппа 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IV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9541" y="246297"/>
            <a:ext cx="1792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Диего Веласкес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062188" y="3009208"/>
            <a:ext cx="2086756" cy="473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4" r="23678"/>
          <a:stretch/>
        </p:blipFill>
        <p:spPr>
          <a:xfrm>
            <a:off x="7557192" y="430963"/>
            <a:ext cx="4105565" cy="4854631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836202" y="5371761"/>
            <a:ext cx="1893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Марк </a:t>
            </a:r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Цукерберг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41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4209" y="5493716"/>
            <a:ext cx="4275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Персонаж с фрески «Папа Григорий 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IV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0689" y="920915"/>
            <a:ext cx="1713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Рафаэль </a:t>
            </a:r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Санте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311569" y="3109598"/>
            <a:ext cx="2086756" cy="473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588599" y="5127168"/>
            <a:ext cx="232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Сильвестр Сталлоне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3"/>
          <a:stretch/>
        </p:blipFill>
        <p:spPr>
          <a:xfrm>
            <a:off x="196155" y="1381188"/>
            <a:ext cx="4866033" cy="393064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706" y="1290247"/>
            <a:ext cx="4073017" cy="365881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2977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56905" y="6154944"/>
            <a:ext cx="194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«Пир Валтасара»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23100" y="153504"/>
            <a:ext cx="120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Рембрант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037250" y="3009208"/>
            <a:ext cx="2086756" cy="473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611880" y="5055877"/>
            <a:ext cx="2225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Леонид Ярмольник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50" y="522836"/>
            <a:ext cx="3041057" cy="2411463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89"/>
          <a:stretch/>
        </p:blipFill>
        <p:spPr>
          <a:xfrm>
            <a:off x="1794337" y="2505274"/>
            <a:ext cx="2985480" cy="364967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243" y="953099"/>
            <a:ext cx="3933825" cy="396240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399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036" y="665018"/>
            <a:ext cx="3721875" cy="5054138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26927" y="5805763"/>
            <a:ext cx="3549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«Портрет Себастьяна де </a:t>
            </a:r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Морра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062188" y="3009208"/>
            <a:ext cx="2086756" cy="473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419826" y="5785612"/>
            <a:ext cx="2110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Питер </a:t>
            </a:r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Динклейдж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351" y="769620"/>
            <a:ext cx="3644702" cy="4841471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874833" y="295686"/>
            <a:ext cx="179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Д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иего Веласкес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38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6438" y="6154944"/>
            <a:ext cx="234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«Портрет мужчины»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4557" y="409821"/>
            <a:ext cx="2491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Бартоломей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Стробель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062188" y="3009208"/>
            <a:ext cx="2086756" cy="473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573940" y="5785612"/>
            <a:ext cx="1802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Роберт де Ниро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41" y="849371"/>
            <a:ext cx="4343400" cy="526732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509" y="594487"/>
            <a:ext cx="4105275" cy="519112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563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5234" y="5600946"/>
            <a:ext cx="1770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«Автопортрет»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62941" y="409821"/>
            <a:ext cx="955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Ван Гог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062188" y="3009208"/>
            <a:ext cx="2086756" cy="473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835093" y="5600900"/>
            <a:ext cx="126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Чак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Норис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00" y="1117283"/>
            <a:ext cx="4019550" cy="425767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047" y="1117283"/>
            <a:ext cx="4324350" cy="421957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365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65896" y="5891891"/>
            <a:ext cx="234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«Портрет мужчины»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062188" y="3009208"/>
            <a:ext cx="2086756" cy="473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547549" y="5600900"/>
            <a:ext cx="1838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Майкл Джексон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05" y="323912"/>
            <a:ext cx="3736744" cy="537059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479" y="243274"/>
            <a:ext cx="3496714" cy="535762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423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90</Words>
  <Application>Microsoft Office PowerPoint</Application>
  <PresentationFormat>Широкоэкранный</PresentationFormat>
  <Paragraphs>32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Cambria</vt:lpstr>
      <vt:lpstr>Тема Office</vt:lpstr>
      <vt:lpstr>УГАДАЙКА №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304-1</dc:creator>
  <cp:lastModifiedBy>304-1</cp:lastModifiedBy>
  <cp:revision>8</cp:revision>
  <dcterms:created xsi:type="dcterms:W3CDTF">2021-02-09T04:38:50Z</dcterms:created>
  <dcterms:modified xsi:type="dcterms:W3CDTF">2021-02-09T05:51:33Z</dcterms:modified>
</cp:coreProperties>
</file>