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12192000" cy="6858000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393-63E5-48A8-B351-3556BD57789C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C2DA-D64D-4FED-87AE-FE2FDA54F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526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393-63E5-48A8-B351-3556BD57789C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C2DA-D64D-4FED-87AE-FE2FDA54F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20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393-63E5-48A8-B351-3556BD57789C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C2DA-D64D-4FED-87AE-FE2FDA54F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44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393-63E5-48A8-B351-3556BD57789C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C2DA-D64D-4FED-87AE-FE2FDA54F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272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393-63E5-48A8-B351-3556BD57789C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C2DA-D64D-4FED-87AE-FE2FDA54F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39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393-63E5-48A8-B351-3556BD57789C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C2DA-D64D-4FED-87AE-FE2FDA54F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52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393-63E5-48A8-B351-3556BD57789C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C2DA-D64D-4FED-87AE-FE2FDA54F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541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393-63E5-48A8-B351-3556BD57789C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C2DA-D64D-4FED-87AE-FE2FDA54F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871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393-63E5-48A8-B351-3556BD57789C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C2DA-D64D-4FED-87AE-FE2FDA54F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154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393-63E5-48A8-B351-3556BD57789C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C2DA-D64D-4FED-87AE-FE2FDA54F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03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393-63E5-48A8-B351-3556BD57789C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C2DA-D64D-4FED-87AE-FE2FDA54F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445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61393-63E5-48A8-B351-3556BD57789C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DC2DA-D64D-4FED-87AE-FE2FDA54F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679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0428" y="735723"/>
            <a:ext cx="9921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Территории микрорайона, застроенные зданиями и отделенные друг от друга улицами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0427" y="1981199"/>
            <a:ext cx="984819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</a:t>
            </a:r>
            <a:r>
              <a:rPr lang="ru-RU" sz="2500" b="1" u="sng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Живой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, постоянно развивающийся и обновляющийся организм, который состоит из частей – «мышц», соединенных между собой единым «скелетом»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0428" y="3569348"/>
            <a:ext cx="992176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Небольшая и относительно самостоятельная часть </a:t>
            </a:r>
            <a:r>
              <a:rPr lang="ru-RU" sz="2500" b="1" u="sng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города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, в которой существует всё необходимое для повседневной жизни людей: магазины, школа, кафе, парикмахерская и т.д.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0427" y="5260425"/>
            <a:ext cx="9921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Важный элемент </a:t>
            </a:r>
            <a:r>
              <a:rPr lang="ru-RU" sz="2500" b="1" u="sng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пространства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, который образует «скелет» города и делит городскую территорию на части (зоны)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566041" y="914400"/>
            <a:ext cx="168166" cy="168165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566041" y="2149366"/>
            <a:ext cx="168166" cy="168165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66041" y="3746937"/>
            <a:ext cx="168166" cy="168165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566041" y="5418083"/>
            <a:ext cx="168166" cy="168165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48640" y="326571"/>
            <a:ext cx="1397726" cy="378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ЛИСТ 1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85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Скругленный прямоугольник 59"/>
          <p:cNvSpPr/>
          <p:nvPr/>
        </p:nvSpPr>
        <p:spPr>
          <a:xfrm>
            <a:off x="3592081" y="5381901"/>
            <a:ext cx="7252138" cy="602726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562979" y="3929752"/>
            <a:ext cx="7252138" cy="674125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562979" y="2511792"/>
            <a:ext cx="7252138" cy="617408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54824" y="1677330"/>
            <a:ext cx="1641232" cy="43691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746200" y="235877"/>
            <a:ext cx="4071160" cy="45057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442303" y="253605"/>
            <a:ext cx="4043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ТВОРЧЕСКАЯ РАБОТА</a:t>
            </a:r>
            <a:endParaRPr lang="ru-RU" sz="2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1065" y="131299"/>
            <a:ext cx="1397726" cy="378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ЛИСТ 3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1325" y="714381"/>
            <a:ext cx="106680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17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СХЕМАТИЧНО ИЗОБРАЗИТЬ ЗАДАННЫЙ ТИП ПЛАНИРОВКИ ГОРОДА</a:t>
            </a:r>
          </a:p>
          <a:p>
            <a:pPr marL="342900" indent="-342900">
              <a:buAutoNum type="arabicParenR"/>
            </a:pPr>
            <a:r>
              <a:rPr lang="ru-RU" sz="17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НАНЕСТИ НА СХЕМУ ПЛАНИРОВКИ ЗОНИРОВАНИЕ ГОРОДА – РАСКРАСИТЬ ЗОНУ СООТВЕТВЕТСТВУЮЩИМ ЦВЕТОМ </a:t>
            </a:r>
            <a:endParaRPr lang="ru-RU" sz="17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4544" y="1702802"/>
            <a:ext cx="2021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1-ый </a:t>
            </a:r>
            <a:r>
              <a:rPr lang="ru-RU" sz="1500" dirty="0" smtClean="0">
                <a:latin typeface="Cambria" panose="02040503050406030204" pitchFamily="18" charset="0"/>
                <a:ea typeface="Cambria" panose="02040503050406030204" pitchFamily="18" charset="0"/>
              </a:rPr>
              <a:t>ЧЕЛОВЕК</a:t>
            </a:r>
            <a:endParaRPr lang="ru-RU" sz="15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2633634" y="2687813"/>
            <a:ext cx="923297" cy="289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21768" y="1591298"/>
            <a:ext cx="7252138" cy="602726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662415" y="1634945"/>
            <a:ext cx="7252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СХЕМАТИЧНО ИЗОБРАЗИТЬ СХЕМУ РАСПОЛОЖЕНИЯ ДОРОГ СОГЛАСНО ЗАДАННОМУ ТИПУ ПЛАНИРОВКИ</a:t>
            </a:r>
            <a:endParaRPr lang="ru-RU" sz="16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48196" y="2169195"/>
            <a:ext cx="72521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МАРКЕР</a:t>
            </a:r>
            <a:endParaRPr lang="ru-RU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62415" y="2555660"/>
            <a:ext cx="7252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ОПЕРДЕЛЯЕТ РАСПОЛОЖЕНИЕ ЦЕНТРАЛЬНОЙ ЗОНЫ И СПАЛЬНОГО РАЙОНА, ЗАКРАЩИВАЕТ ИХ</a:t>
            </a:r>
            <a:endParaRPr lang="ru-RU" sz="16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48196" y="3097404"/>
            <a:ext cx="72521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КАРАНДАШИ </a:t>
            </a:r>
            <a:endParaRPr lang="ru-RU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56567" y="3207651"/>
            <a:ext cx="714703" cy="29172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764920" y="3170578"/>
            <a:ext cx="3689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- ЦЕНТРАЛЬНЫЙ РАЙОН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71270" y="3543577"/>
            <a:ext cx="3689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- СПАЛЬНЫЙ РАЙОН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62979" y="3939646"/>
            <a:ext cx="7252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ОПЕРДЕЛЯЕТ РАСПОЛОЖЕНИЕ ПАРКОВОЙ И ПРОМЫШЛЕННОЙ ЗОН, ЗАКРАЩИВАЕТ ИХ</a:t>
            </a:r>
            <a:endParaRPr lang="ru-RU" sz="16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71270" y="4607549"/>
            <a:ext cx="3689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- ПАРКОВАЯ ЗОНА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64919" y="4970906"/>
            <a:ext cx="3689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- ПРОМЫШЛЕННЫЙ РАЙОН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662415" y="5389974"/>
            <a:ext cx="7252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ОПЕРДЕЛЯЕТ РАСПОЛОЖЕНИЕ СПОРТИВНОЙ ЧАСТИ ГОРОДА И ТОРГОВОГО РАЙОНА, ЗАКРАЩИВАЕТ ИХ</a:t>
            </a:r>
            <a:endParaRPr lang="ru-RU" sz="16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781780" y="6069424"/>
            <a:ext cx="3689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- СПОРТИВНАЯ ЧАСТЬ ГОРОДА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95861" y="6391359"/>
            <a:ext cx="3689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- ТОРГОВЫЙ РАЙОН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86354" y="2605528"/>
            <a:ext cx="1641232" cy="43691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1034444" y="2631623"/>
            <a:ext cx="160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2-ой </a:t>
            </a:r>
            <a:r>
              <a:rPr lang="ru-RU" sz="1500" dirty="0" smtClean="0">
                <a:latin typeface="Cambria" panose="02040503050406030204" pitchFamily="18" charset="0"/>
                <a:ea typeface="Cambria" panose="02040503050406030204" pitchFamily="18" charset="0"/>
              </a:rPr>
              <a:t>ЧЕЛОВЕК</a:t>
            </a:r>
            <a:endParaRPr lang="ru-RU" sz="15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9" name="Стрелка вправо 48"/>
          <p:cNvSpPr/>
          <p:nvPr/>
        </p:nvSpPr>
        <p:spPr>
          <a:xfrm>
            <a:off x="2602519" y="1756825"/>
            <a:ext cx="923297" cy="289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056566" y="3558558"/>
            <a:ext cx="714703" cy="291729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998450" y="4036714"/>
            <a:ext cx="1641232" cy="43691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1034444" y="4047367"/>
            <a:ext cx="2021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3-ий </a:t>
            </a:r>
            <a:r>
              <a:rPr lang="ru-RU" sz="1500" dirty="0" smtClean="0">
                <a:latin typeface="Cambria" panose="02040503050406030204" pitchFamily="18" charset="0"/>
                <a:ea typeface="Cambria" panose="02040503050406030204" pitchFamily="18" charset="0"/>
              </a:rPr>
              <a:t>ЧЕЛОВЕК</a:t>
            </a:r>
            <a:endParaRPr lang="ru-RU" sz="15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5" name="Стрелка вправо 54"/>
          <p:cNvSpPr/>
          <p:nvPr/>
        </p:nvSpPr>
        <p:spPr>
          <a:xfrm>
            <a:off x="2639682" y="4152425"/>
            <a:ext cx="923297" cy="255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5056567" y="4661418"/>
            <a:ext cx="714703" cy="29172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3521768" y="4636615"/>
            <a:ext cx="72521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КАРАНДАШИ </a:t>
            </a:r>
            <a:endParaRPr lang="ru-RU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552469" y="5986379"/>
            <a:ext cx="72521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КАРАНДАШИ </a:t>
            </a:r>
            <a:endParaRPr lang="ru-RU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5050217" y="5015200"/>
            <a:ext cx="714703" cy="291729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5067077" y="6071176"/>
            <a:ext cx="714703" cy="291729"/>
          </a:xfrm>
          <a:prstGeom prst="round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5067077" y="6423363"/>
            <a:ext cx="714703" cy="291729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998450" y="5467900"/>
            <a:ext cx="1641232" cy="43691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трелка вправо 63"/>
          <p:cNvSpPr/>
          <p:nvPr/>
        </p:nvSpPr>
        <p:spPr>
          <a:xfrm>
            <a:off x="2642819" y="5535631"/>
            <a:ext cx="923297" cy="255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1073650" y="5497695"/>
            <a:ext cx="2021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4-ый </a:t>
            </a:r>
            <a:r>
              <a:rPr lang="ru-RU" sz="1500" dirty="0" smtClean="0">
                <a:latin typeface="Cambria" panose="02040503050406030204" pitchFamily="18" charset="0"/>
                <a:ea typeface="Cambria" panose="02040503050406030204" pitchFamily="18" charset="0"/>
              </a:rPr>
              <a:t>ЧЕЛОВЕК</a:t>
            </a:r>
            <a:endParaRPr lang="ru-RU" sz="15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99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50427" y="1981199"/>
            <a:ext cx="984819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</a:t>
            </a:r>
            <a:r>
              <a:rPr lang="ru-RU" sz="25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ГОРОД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– это живой , постоянно развивающийся и обновляющийся организм, который состоит из частей – «мышц», соединенных между собой единым «скелетом»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04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602827" y="2133599"/>
            <a:ext cx="984819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</a:t>
            </a:r>
            <a:r>
              <a:rPr lang="ru-RU" sz="25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ГОРОД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– это живой , постоянно развивающийся и обновляющийся организм, который состоит из частей – «мышц», соединенных между собой единым «скелетом»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0428" y="3569348"/>
            <a:ext cx="99217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</a:t>
            </a:r>
            <a:r>
              <a:rPr lang="ru-RU" sz="25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МИКРОРАЙОН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- небольшая и относительно самостоятельная часть города, в которой существует всё необходимое для повседневной жизни людей: магазины, школа, кафе, парикмахерская и т.д.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99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450428" y="3569348"/>
            <a:ext cx="99217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</a:t>
            </a:r>
            <a:r>
              <a:rPr lang="ru-RU" sz="25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МИКРОРАЙОН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- небольшая и относительно самостоятельная часть города, в которой существует всё необходимое для повседневной жизни людей: магазины, школа, кафе, парикмахерская и т.д.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0428" y="735723"/>
            <a:ext cx="9921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</a:t>
            </a:r>
            <a:r>
              <a:rPr lang="ru-RU" sz="25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КВАРТАЛ 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- территории микрорайона, застроенные зданиями и отделенные друг от друга улицами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50427" y="1981199"/>
            <a:ext cx="984819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</a:t>
            </a:r>
            <a:r>
              <a:rPr lang="ru-RU" sz="25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ГОРОД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– это живой , постоянно развивающийся и обновляющийся организм, который состоит из частей – «мышц», соединенных между собой единым «скелетом»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07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50427" y="5260425"/>
            <a:ext cx="992176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</a:t>
            </a:r>
            <a:r>
              <a:rPr lang="ru-RU" sz="25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УЛИЦА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- важный элемент пространства, который образует «скелет» города и делит городскую территорию на части (зоны)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50428" y="704193"/>
            <a:ext cx="9921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</a:t>
            </a:r>
            <a:r>
              <a:rPr lang="ru-RU" sz="25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КВАРТАЛ 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- территории микрорайона, застроенные зданиями и отделенные друг от друга улицами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50427" y="1897119"/>
            <a:ext cx="984819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</a:t>
            </a:r>
            <a:r>
              <a:rPr lang="ru-RU" sz="25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ГОРОД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– это живой , постоянно развивающийся и обновляющийся организм, который состоит из частей – «мышц», соединенных между собой единым «скелетом»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50428" y="3443223"/>
            <a:ext cx="99217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</a:t>
            </a:r>
            <a:r>
              <a:rPr lang="ru-RU" sz="25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МИКРОРАЙОН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- небольшая и относительно самостоятельная часть города, в которой существует всё необходимое для повседневной жизни людей: магазины, школа, кафе, парикмахерская и т.д.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0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0428" y="735723"/>
            <a:ext cx="9921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Территории микрорайона, застроенные зданиями и отделенные друг от друга улицами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0427" y="1981199"/>
            <a:ext cx="984819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</a:t>
            </a:r>
            <a:r>
              <a:rPr lang="ru-RU" sz="2500" b="1" u="sng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Живой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, постоянно развивающийся и обновляющийся организм, который состоит из частей – «мышц», соединенных между собой единым «скелетом»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0428" y="3569348"/>
            <a:ext cx="992176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Небольшая и относительно самостоятельная часть </a:t>
            </a:r>
            <a:r>
              <a:rPr lang="ru-RU" sz="2500" b="1" u="sng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города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, в которой существует всё необходимое для повседневной жизни людей: магазины, школа, кафе, парикмахерская и т.д.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0427" y="5260425"/>
            <a:ext cx="9921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Важный элемент </a:t>
            </a:r>
            <a:r>
              <a:rPr lang="ru-RU" sz="2500" b="1" u="sng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пространства</a:t>
            </a:r>
            <a:r>
              <a:rPr lang="ru-RU" sz="25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, который образует «скелет» города и делит городскую территорию на части (зоны)</a:t>
            </a:r>
            <a:endParaRPr lang="ru-RU" sz="25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566041" y="914400"/>
            <a:ext cx="168166" cy="168165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566041" y="2149366"/>
            <a:ext cx="168166" cy="168165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66041" y="3746937"/>
            <a:ext cx="168166" cy="168165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566041" y="5418083"/>
            <a:ext cx="168166" cy="168165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48640" y="326571"/>
            <a:ext cx="1397726" cy="378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ЛИСТ 1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79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75942" y="1397874"/>
            <a:ext cx="3300249" cy="51500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95449" y="1470711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«СКЕЛЕТ»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90288" y="1406913"/>
            <a:ext cx="3300249" cy="51500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467601" y="1491732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«МЫШЦЫ»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975942" y="1921920"/>
            <a:ext cx="3300249" cy="53749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596053" y="2006003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УЛИЦЫ, ДОРОГИ</a:t>
            </a:r>
            <a:endParaRPr lang="ru-RU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90288" y="1921920"/>
            <a:ext cx="3300249" cy="53749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3321269" y="2459419"/>
            <a:ext cx="541283" cy="6516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888013" y="2459419"/>
            <a:ext cx="541283" cy="6516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941785" y="3090829"/>
            <a:ext cx="3300249" cy="53749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508529" y="3113685"/>
            <a:ext cx="3300249" cy="53749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996966" y="3185028"/>
            <a:ext cx="3263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ТИП ПЛАНИРОВКИ ГОРОДА</a:t>
            </a:r>
            <a:endParaRPr lang="ru-RU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76535" y="3197768"/>
            <a:ext cx="3263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ЗОНИРОВАНИЕ ГОРОДА</a:t>
            </a:r>
            <a:endParaRPr lang="ru-RU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090039" y="638185"/>
            <a:ext cx="5486402" cy="53749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3962400" y="699361"/>
            <a:ext cx="436179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ПРОСТРАНСТВО ГОРОДА</a:t>
            </a:r>
            <a:endParaRPr lang="ru-RU" sz="25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090039" y="161862"/>
            <a:ext cx="5486402" cy="49619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724398" y="238425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ЖИВОЙ ОРГАНИЗМ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2" name="Стрелка вниз 31"/>
          <p:cNvSpPr/>
          <p:nvPr/>
        </p:nvSpPr>
        <p:spPr>
          <a:xfrm>
            <a:off x="3465789" y="1175684"/>
            <a:ext cx="270643" cy="222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8053550" y="1180084"/>
            <a:ext cx="270643" cy="222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965436" y="3630164"/>
            <a:ext cx="3245068" cy="26760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525609" y="3651187"/>
            <a:ext cx="3245068" cy="26760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351317" y="2495005"/>
            <a:ext cx="1188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определяют</a:t>
            </a:r>
            <a:endParaRPr lang="ru-RU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8460380" y="2529838"/>
            <a:ext cx="1872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общие по назначению здания</a:t>
            </a:r>
            <a:endParaRPr lang="ru-RU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1965436" y="3715429"/>
            <a:ext cx="324506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РЕГУЛЯРНАЯ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СВОБОДНАЯ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РАДИАЛЬНО-КОЛЬЦЕВАЯ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ЛУЧЕВАЯ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РАДИАЛЬНАЯ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КОМБИНИРОВАННАЯ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27210" y="2004532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РАЙОНЫ, КВАРТАЛЫ</a:t>
            </a:r>
            <a:endParaRPr lang="ru-RU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88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746200" y="519650"/>
            <a:ext cx="4071160" cy="4505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92" r="28182" b="56481"/>
          <a:stretch/>
        </p:blipFill>
        <p:spPr>
          <a:xfrm>
            <a:off x="4330260" y="1567511"/>
            <a:ext cx="2596055" cy="21347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2" t="49090" r="31934" b="15557"/>
          <a:stretch/>
        </p:blipFill>
        <p:spPr>
          <a:xfrm>
            <a:off x="7882758" y="4361791"/>
            <a:ext cx="2511974" cy="17342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17" b="57874"/>
          <a:stretch/>
        </p:blipFill>
        <p:spPr>
          <a:xfrm>
            <a:off x="1352878" y="4195679"/>
            <a:ext cx="2010432" cy="20664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82" r="64861" b="12805"/>
          <a:stretch/>
        </p:blipFill>
        <p:spPr>
          <a:xfrm>
            <a:off x="941416" y="1502982"/>
            <a:ext cx="2657475" cy="1957892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1187587" y="1166648"/>
            <a:ext cx="2175723" cy="3363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455674" y="1166648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РЕГУЛЯРНАЯ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62078" y="1166648"/>
            <a:ext cx="2764238" cy="3363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135812" y="1150149"/>
            <a:ext cx="2918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РАДИАЛЬНО-КОЛЬЦЕВАЯ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006541" y="1150149"/>
            <a:ext cx="2175723" cy="3363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324183" y="1132184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СВОБОДНАЯ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70232" y="3774683"/>
            <a:ext cx="2175723" cy="3363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880420" y="3965341"/>
            <a:ext cx="2388192" cy="3363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" r="63898" b="57553"/>
          <a:stretch/>
        </p:blipFill>
        <p:spPr>
          <a:xfrm>
            <a:off x="4311252" y="4290588"/>
            <a:ext cx="2522483" cy="2082198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4456335" y="3859345"/>
            <a:ext cx="2175723" cy="3363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06" t="48019" b="11486"/>
          <a:stretch/>
        </p:blipFill>
        <p:spPr>
          <a:xfrm>
            <a:off x="7882758" y="1542869"/>
            <a:ext cx="2404570" cy="198645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686895" y="3757899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ЛУЧЕВАЯ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80420" y="3942565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КОМБИНИРОВАННАЯ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97983" y="3853419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РАДИАЛЬНАЯ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31895" y="514473"/>
            <a:ext cx="4043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ТИПЫ ПЛАНИРОВКИ ГОРОДА</a:t>
            </a:r>
            <a:endParaRPr lang="ru-RU" sz="2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8640" y="326571"/>
            <a:ext cx="1397726" cy="378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ЛИСТ 2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99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75942" y="1397874"/>
            <a:ext cx="3300249" cy="51500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95449" y="1470711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«СКЕЛЕТ»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90288" y="1406913"/>
            <a:ext cx="3300249" cy="51500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467601" y="1491732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«МЫШЦЫ»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975942" y="1921920"/>
            <a:ext cx="3300249" cy="53749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596053" y="2006003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УЛИЦЫ, ДОРОГИ</a:t>
            </a:r>
            <a:endParaRPr lang="ru-RU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90288" y="1921920"/>
            <a:ext cx="3300249" cy="53749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6927210" y="2004532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РАЙОНЫ, КВАРТАЛЫ</a:t>
            </a:r>
            <a:endParaRPr lang="ru-RU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3321269" y="2459419"/>
            <a:ext cx="541283" cy="6516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888013" y="2459419"/>
            <a:ext cx="541283" cy="6516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941785" y="3090829"/>
            <a:ext cx="3300249" cy="53749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508529" y="3113685"/>
            <a:ext cx="3300249" cy="53749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996966" y="3185028"/>
            <a:ext cx="3263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ТИП ПЛАНИРОВКИ ГОРОДА</a:t>
            </a:r>
            <a:endParaRPr lang="ru-RU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76535" y="3197768"/>
            <a:ext cx="3263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ЗОНИРОВАНИЕ ГОРОДА</a:t>
            </a:r>
            <a:endParaRPr lang="ru-RU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090039" y="638185"/>
            <a:ext cx="5486402" cy="53749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3962400" y="699361"/>
            <a:ext cx="436179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ПРОСТРАНСТВО ГОРОДА</a:t>
            </a:r>
            <a:endParaRPr lang="ru-RU" sz="25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090039" y="161862"/>
            <a:ext cx="5486402" cy="49619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724398" y="238425"/>
            <a:ext cx="268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ЖИВОЙ ОРГАНИЗМ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2" name="Стрелка вниз 31"/>
          <p:cNvSpPr/>
          <p:nvPr/>
        </p:nvSpPr>
        <p:spPr>
          <a:xfrm>
            <a:off x="3465789" y="1175684"/>
            <a:ext cx="270643" cy="222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8053550" y="1180084"/>
            <a:ext cx="270643" cy="222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965436" y="3630164"/>
            <a:ext cx="3245068" cy="26760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525609" y="3651187"/>
            <a:ext cx="3245068" cy="26760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1965436" y="3715429"/>
            <a:ext cx="324506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РЕГУЛЯРНАЯ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СВОБОДНАЯ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РАДИАЛЬНО-КОЛЬЦЕВАЯ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ЛУЧЕВАЯ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РАДИАЛЬНАЯ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КОМБИНИРОВАННАЯ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31016" y="3715429"/>
            <a:ext cx="324506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ЦЕНТР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СПАЛЬНЫЙ РАЙОН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ТОРГОВЫЙ РАЙОН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ПАРКОВАЯ ЗОНА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СПОРТИВАЯ ТЕРРИТОРИЯ</a:t>
            </a:r>
          </a:p>
          <a:p>
            <a:pPr algn="ctr"/>
            <a:endParaRPr lang="ru-RU" sz="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ПРОМЫШЛЕННЫЙ РАЙОН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88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6857</TotalTime>
  <Words>592</Words>
  <Application>Microsoft Office PowerPoint</Application>
  <PresentationFormat>Широкоэкранный</PresentationFormat>
  <Paragraphs>101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18</cp:revision>
  <cp:lastPrinted>2020-02-15T00:33:31Z</cp:lastPrinted>
  <dcterms:created xsi:type="dcterms:W3CDTF">2020-02-14T08:00:52Z</dcterms:created>
  <dcterms:modified xsi:type="dcterms:W3CDTF">2023-02-07T04:40:53Z</dcterms:modified>
</cp:coreProperties>
</file>