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85" r:id="rId2"/>
    <p:sldId id="283" r:id="rId3"/>
    <p:sldId id="287" r:id="rId4"/>
    <p:sldId id="290" r:id="rId5"/>
    <p:sldId id="286" r:id="rId6"/>
    <p:sldId id="288" r:id="rId7"/>
    <p:sldId id="289" r:id="rId8"/>
    <p:sldId id="291" r:id="rId9"/>
  </p:sldIdLst>
  <p:sldSz cx="9144000" cy="6858000" type="screen4x3"/>
  <p:notesSz cx="6858000" cy="9144000"/>
  <p:custShowLst>
    <p:custShow name="Произвольный показ 1" id="0">
      <p:sldLst/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CE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DF475-1CD7-4019-8565-5AA9EE8C315F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145EC-7EE2-4460-9949-59E618C12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639A427-714C-46D6-B83C-C4F1FFACAF96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639A427-714C-46D6-B83C-C4F1FFACAF96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639A427-714C-46D6-B83C-C4F1FFACAF96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639A427-714C-46D6-B83C-C4F1FFACAF96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0" y="620688"/>
            <a:ext cx="9144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ДИЗАЙН И АРХИТЕКТУРА МОЕГО САДА</a:t>
            </a:r>
            <a:endParaRPr lang="ru-RU" sz="35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1196752"/>
            <a:ext cx="87129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latin typeface="Cambria" pitchFamily="18" charset="0"/>
                <a:ea typeface="Cambria" pitchFamily="18" charset="0"/>
              </a:rPr>
              <a:t>Дом и земля вокруг него</a:t>
            </a:r>
          </a:p>
          <a:p>
            <a:pPr algn="ctr"/>
            <a:r>
              <a:rPr lang="ru-RU" sz="2500" b="1" dirty="0" smtClean="0">
                <a:latin typeface="Cambria" pitchFamily="18" charset="0"/>
                <a:ea typeface="Cambria" pitchFamily="18" charset="0"/>
              </a:rPr>
              <a:t>составляют единое жизненное пространство</a:t>
            </a:r>
            <a:endParaRPr lang="ru-RU" sz="25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5616" y="2132856"/>
            <a:ext cx="6984776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УЧАТОК, КАК ЕДИНОЕ ПРИРОДНОЕ ИЛИ ФУНКЦИОНАЛЬНОЕ ЦЕЛОЕ </a:t>
            </a:r>
            <a:endParaRPr lang="ru-RU" sz="20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5616" y="3284984"/>
            <a:ext cx="6984776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ЗОНИРОВАННОЕ ПРОСТРАНСТВО</a:t>
            </a:r>
            <a:endParaRPr lang="ru-RU" sz="20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1032" y="2852936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Площадь участка занята только одним направлением его использования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3645024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Совмещение на участке одновременно несколько различных зон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3608" y="4293096"/>
            <a:ext cx="1152128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САД</a:t>
            </a:r>
            <a:endParaRPr lang="ru-RU" sz="20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19872" y="4293096"/>
            <a:ext cx="1440160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ОГОРОД</a:t>
            </a:r>
            <a:endParaRPr lang="ru-RU" sz="20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4293096"/>
            <a:ext cx="2088232" cy="707886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ПАРКОВА Я ЗОНА</a:t>
            </a:r>
            <a:endParaRPr lang="ru-RU" sz="20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6016" y="5301208"/>
            <a:ext cx="2808312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ЗОНА ОТДЫХА</a:t>
            </a:r>
            <a:endParaRPr lang="ru-RU" sz="20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5576" y="5013176"/>
            <a:ext cx="3528392" cy="707886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ХОЗЯЙСТВЕННО-БЫТОВАЯ ЗОНА</a:t>
            </a:r>
            <a:endParaRPr lang="ru-RU" sz="20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7544" y="6021288"/>
            <a:ext cx="8280920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ИСПОЛЬЗОВАНИЕ УЧАСТКА ДОЛЖНО БЫТЬ СБАЛАНСТРОВАНО ВО МНОГИХ ЦЕЛЯХ</a:t>
            </a:r>
            <a:endParaRPr lang="ru-RU" sz="20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2915816" y="4005064"/>
            <a:ext cx="0" cy="936104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endCxn id="13" idx="0"/>
          </p:cNvCxnSpPr>
          <p:nvPr/>
        </p:nvCxnSpPr>
        <p:spPr>
          <a:xfrm>
            <a:off x="4139952" y="3933056"/>
            <a:ext cx="0" cy="36004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364088" y="4005064"/>
            <a:ext cx="0" cy="1296144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7092280" y="3933056"/>
            <a:ext cx="0" cy="36004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1475656" y="3933056"/>
            <a:ext cx="0" cy="36004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0" y="71476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ЛАНДШАФТНОЕ ПРОЕКТИРОВАНИЕ УЧАСТКА</a:t>
            </a:r>
            <a:endParaRPr lang="ru-RU" sz="30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1844824"/>
            <a:ext cx="2808312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ЭСКИЗ УЧАСТКА</a:t>
            </a:r>
            <a:endParaRPr lang="ru-RU" sz="2000" b="1" dirty="0"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6" name="Прямая соединительная линия 5"/>
          <p:cNvCxnSpPr>
            <a:stCxn id="35" idx="2"/>
          </p:cNvCxnSpPr>
          <p:nvPr/>
        </p:nvCxnSpPr>
        <p:spPr>
          <a:xfrm>
            <a:off x="4572000" y="1268760"/>
            <a:ext cx="0" cy="3600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395536" y="1628800"/>
            <a:ext cx="41764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95536" y="1628800"/>
            <a:ext cx="0" cy="3600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44008" y="1844824"/>
            <a:ext cx="43204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ambria" pitchFamily="18" charset="0"/>
                <a:ea typeface="Cambria" pitchFamily="18" charset="0"/>
              </a:rPr>
              <a:t>Набросок карандашом без детальной прорисовки: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- Определить границы участка;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- Определить зонирование участка, подписать все зоны;</a:t>
            </a:r>
          </a:p>
          <a:p>
            <a:pPr>
              <a:buFontTx/>
              <a:buChar char="-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 Задать единый стиль участку;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- Определиться с набором объектов на участке для каждой зоны;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- Определить местолоположение дорожек, озеленения, построек, </a:t>
            </a:r>
            <a:r>
              <a:rPr lang="ru-RU" dirty="0" err="1" smtClean="0">
                <a:latin typeface="Cambria" pitchFamily="18" charset="0"/>
                <a:ea typeface="Cambria" pitchFamily="18" charset="0"/>
              </a:rPr>
              <a:t>МАФов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и т.д</a:t>
            </a:r>
            <a:r>
              <a:rPr lang="ru-RU" b="1" dirty="0" smtClean="0">
                <a:latin typeface="Cambria" pitchFamily="18" charset="0"/>
                <a:ea typeface="Cambria" pitchFamily="18" charset="0"/>
              </a:rPr>
              <a:t>.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395536" y="2060848"/>
            <a:ext cx="1296144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63688" y="5045114"/>
            <a:ext cx="4320480" cy="400110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ЛАНДШАФТНЫЙ ПЛАН УЧАСТКА</a:t>
            </a:r>
            <a:endParaRPr lang="ru-RU" sz="2000" b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6" name="Рисунок 15" descr="921035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3068960"/>
            <a:ext cx="2664296" cy="1728192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1" name="Прямая со стрелкой 20"/>
          <p:cNvCxnSpPr/>
          <p:nvPr/>
        </p:nvCxnSpPr>
        <p:spPr>
          <a:xfrm flipV="1">
            <a:off x="395536" y="5229200"/>
            <a:ext cx="1296144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691680" y="5517232"/>
            <a:ext cx="5904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ambria" pitchFamily="18" charset="0"/>
                <a:ea typeface="Cambria" pitchFamily="18" charset="0"/>
              </a:rPr>
              <a:t>Детальная проработка! </a:t>
            </a:r>
          </a:p>
          <a:p>
            <a:r>
              <a:rPr lang="ru-RU" b="1" dirty="0" smtClean="0">
                <a:latin typeface="Cambria" pitchFamily="18" charset="0"/>
                <a:ea typeface="Cambria" pitchFamily="18" charset="0"/>
              </a:rPr>
              <a:t>В цвете! На ватмане! С соблюдением масштаба!</a:t>
            </a:r>
          </a:p>
          <a:p>
            <a:r>
              <a:rPr lang="ru-RU" b="1" dirty="0" smtClean="0">
                <a:latin typeface="Cambria" pitchFamily="18" charset="0"/>
                <a:ea typeface="Cambria" pitchFamily="18" charset="0"/>
              </a:rPr>
              <a:t>Тонкая обводка линером/маркером/фломастером!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-612576" y="620688"/>
            <a:ext cx="568761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Условные</a:t>
            </a:r>
            <a:r>
              <a:rPr lang="ru-RU" sz="35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25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обозначения</a:t>
            </a:r>
            <a:endParaRPr lang="ru-RU" sz="25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1" name="Рисунок 10" descr="uVcP6X-EoH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9242" y="1340768"/>
            <a:ext cx="2966654" cy="4365104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3995936" y="1484784"/>
            <a:ext cx="496855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Что должно быть на плане:</a:t>
            </a:r>
            <a:endParaRPr lang="ru-RU" sz="25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3928" y="2060848"/>
            <a:ext cx="5040560" cy="707886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Зонирование участка; </a:t>
            </a:r>
          </a:p>
          <a:p>
            <a:pPr algn="ctr"/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Перечень вне плана участка</a:t>
            </a:r>
            <a:endParaRPr lang="ru-RU" sz="20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23928" y="2937138"/>
            <a:ext cx="5040560" cy="150810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Детальная проработка плана</a:t>
            </a:r>
          </a:p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- четко прорисованы пути хождения, </a:t>
            </a:r>
            <a:r>
              <a:rPr lang="ru-RU" dirty="0" err="1" smtClean="0">
                <a:latin typeface="Cambria" pitchFamily="18" charset="0"/>
                <a:ea typeface="Cambria" pitchFamily="18" charset="0"/>
              </a:rPr>
              <a:t>МАФы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, озеленение, постройки и т.д.;</a:t>
            </a:r>
          </a:p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- цвет и рисунок наносить согласно материалу, из которого изготовлен объект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23928" y="4653136"/>
            <a:ext cx="5040560" cy="1015663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Экспликация объектов на участке</a:t>
            </a:r>
          </a:p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(так же как на плане дома) </a:t>
            </a:r>
          </a:p>
          <a:p>
            <a:pPr algn="ctr"/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без указания площадей !</a:t>
            </a:r>
            <a:endParaRPr lang="ru-RU" sz="20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23928" y="5837202"/>
            <a:ext cx="5040560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Условные обозначения объектов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611560" y="260648"/>
            <a:ext cx="568761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Условные</a:t>
            </a:r>
            <a:r>
              <a:rPr lang="ru-RU" sz="35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25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обозначения</a:t>
            </a:r>
            <a:endParaRPr lang="ru-RU" sz="25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9" name="Рисунок 8" descr="171043.q47h4c.840.jpg"/>
          <p:cNvPicPr>
            <a:picLocks noChangeAspect="1"/>
          </p:cNvPicPr>
          <p:nvPr/>
        </p:nvPicPr>
        <p:blipFill>
          <a:blip r:embed="rId2" cstate="print"/>
          <a:srcRect l="41900" t="8225" r="2301" b="4182"/>
          <a:stretch>
            <a:fillRect/>
          </a:stretch>
        </p:blipFill>
        <p:spPr>
          <a:xfrm>
            <a:off x="323528" y="1196752"/>
            <a:ext cx="4464496" cy="4680520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Рисунок 9" descr="maxresdefault.jpg"/>
          <p:cNvPicPr>
            <a:picLocks noChangeAspect="1"/>
          </p:cNvPicPr>
          <p:nvPr/>
        </p:nvPicPr>
        <p:blipFill>
          <a:blip r:embed="rId3" cstate="print"/>
          <a:srcRect l="30313" r="30313"/>
          <a:stretch>
            <a:fillRect/>
          </a:stretch>
        </p:blipFill>
        <p:spPr>
          <a:xfrm>
            <a:off x="5004047" y="980728"/>
            <a:ext cx="3981987" cy="5688632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0" y="47667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Примеры выполнения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ландшафтного плана участка</a:t>
            </a:r>
            <a:endParaRPr lang="ru-RU" sz="32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8" name="Рисунок 7" descr="151935.q1qos0.8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556792"/>
            <a:ext cx="7704856" cy="5099881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0" y="476672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Примеры выполнения </a:t>
            </a:r>
          </a:p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ландшафтного плана участка</a:t>
            </a:r>
            <a:endParaRPr lang="ru-RU" sz="25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0" name="Рисунок 9" descr="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813" y="1412776"/>
            <a:ext cx="4054155" cy="3745343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Рисунок 10" descr="work-courses-education-ainavu-dizaineru-kursi-6667486.8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01583" y="1412776"/>
            <a:ext cx="4101291" cy="5112568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0" y="476672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Примеры выполнения </a:t>
            </a:r>
          </a:p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ландшафтного плана участка</a:t>
            </a:r>
            <a:endParaRPr lang="ru-RU" sz="25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7" name="Рисунок 6" descr="genpla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301" y="1556792"/>
            <a:ext cx="4369553" cy="3802559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 descr="kursy-po-landshaftnomu-dizajnu-v-s-peterburge_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3717032"/>
            <a:ext cx="4904010" cy="2808312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Рисунок 8" descr="Proekt-landshaftnogo-dizajna-dachnogo-uchastka122.jpg"/>
          <p:cNvPicPr>
            <a:picLocks noChangeAspect="1"/>
          </p:cNvPicPr>
          <p:nvPr/>
        </p:nvPicPr>
        <p:blipFill>
          <a:blip r:embed="rId4" cstate="print"/>
          <a:srcRect l="2751" r="42913" b="22698"/>
          <a:stretch>
            <a:fillRect/>
          </a:stretch>
        </p:blipFill>
        <p:spPr>
          <a:xfrm>
            <a:off x="5220072" y="1412776"/>
            <a:ext cx="2088231" cy="2056545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611560" y="260648"/>
            <a:ext cx="568761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Условные</a:t>
            </a:r>
            <a:r>
              <a:rPr lang="ru-RU" sz="35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25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обозначения</a:t>
            </a:r>
            <a:endParaRPr lang="ru-RU" sz="25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5" name="Рисунок 4" descr="dendropl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124744"/>
            <a:ext cx="2952328" cy="2952328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 descr="depositphotos_27362425-stock-illustration-a-set-of-colored-treeto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980728"/>
            <a:ext cx="3234486" cy="2636912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 descr="depositphotos_78604980-stock-illustration-trees-and-bush-item-to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3888432"/>
            <a:ext cx="2852936" cy="2852936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 descr="fountain-clipart-landscape-design-295345-744902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4293096"/>
            <a:ext cx="3456384" cy="2408384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Городская">
    <a:dk1>
      <a:sysClr val="windowText" lastClr="000000"/>
    </a:dk1>
    <a:lt1>
      <a:sysClr val="window" lastClr="FFFFFF"/>
    </a:lt1>
    <a:dk2>
      <a:srgbClr val="424456"/>
    </a:dk2>
    <a:lt2>
      <a:srgbClr val="DEDEDE"/>
    </a:lt2>
    <a:accent1>
      <a:srgbClr val="53548A"/>
    </a:accent1>
    <a:accent2>
      <a:srgbClr val="438086"/>
    </a:accent2>
    <a:accent3>
      <a:srgbClr val="A04DA3"/>
    </a:accent3>
    <a:accent4>
      <a:srgbClr val="C4652D"/>
    </a:accent4>
    <a:accent5>
      <a:srgbClr val="8B5D3D"/>
    </a:accent5>
    <a:accent6>
      <a:srgbClr val="5C92B5"/>
    </a:accent6>
    <a:hlink>
      <a:srgbClr val="67AFBD"/>
    </a:hlink>
    <a:folHlink>
      <a:srgbClr val="C2A87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5103</TotalTime>
  <Words>213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  <vt:variant>
        <vt:lpstr>Произвольные показы</vt:lpstr>
      </vt:variant>
      <vt:variant>
        <vt:i4>1</vt:i4>
      </vt:variant>
    </vt:vector>
  </HeadingPairs>
  <TitlesOfParts>
    <vt:vector size="15" baseType="lpstr">
      <vt:lpstr>Calibri</vt:lpstr>
      <vt:lpstr>Cambria</vt:lpstr>
      <vt:lpstr>Georgia</vt:lpstr>
      <vt:lpstr>Trebuchet MS</vt:lpstr>
      <vt:lpstr>Wingdings 2</vt:lpstr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Произвольный показ 1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Microsoft</dc:creator>
  <cp:lastModifiedBy>Пользователь Windows</cp:lastModifiedBy>
  <cp:revision>77</cp:revision>
  <dcterms:created xsi:type="dcterms:W3CDTF">2020-04-10T03:00:21Z</dcterms:created>
  <dcterms:modified xsi:type="dcterms:W3CDTF">2023-04-28T02:41:02Z</dcterms:modified>
</cp:coreProperties>
</file>