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B9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936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5379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8015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7483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9595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589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4373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4108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6067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7853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4990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4370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CDCB6-3A2C-499F-A6A8-7048A47B96CE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9A7E5-DE62-446F-B4F7-E926D02ED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898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OV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6562" y="247135"/>
            <a:ext cx="11615352" cy="48603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РОЛЬ ДЕКОРАТИВНОГО ИСКУССТВА В ЖИЗНИ ДРЕВНЕГО ОБЩЕСТВА</a:t>
            </a:r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video-output-6DC554D6-6F99-4530-92D0-9F8D597822B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/>
          <a:srcRect l="6023"/>
          <a:stretch/>
        </p:blipFill>
        <p:spPr>
          <a:xfrm>
            <a:off x="296562" y="920912"/>
            <a:ext cx="3109431" cy="415393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674076" y="922637"/>
            <a:ext cx="8237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Страна, полная чудес и загадок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Одна из первых цивилизаций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487269" y="2465294"/>
            <a:ext cx="3021107" cy="8965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280212" y="1753634"/>
            <a:ext cx="1219199" cy="558398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6535271" y="1988440"/>
            <a:ext cx="5376643" cy="647184"/>
          </a:xfrm>
          <a:prstGeom prst="roundRect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Arial Black" panose="020B0A04020102020204" pitchFamily="34" charset="0"/>
              </a:rPr>
              <a:t>ДРЕВНИЙ ЕГИПЕТ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02424" y="2796989"/>
            <a:ext cx="8209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Как называлась река в Древнем Египте, в долине которой была сосредоточена жизнь египтян? 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4431593" y="3534511"/>
            <a:ext cx="457200" cy="412376"/>
          </a:xfrm>
          <a:prstGeom prst="triangl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4431594" y="4085842"/>
            <a:ext cx="457200" cy="412376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4431593" y="4616428"/>
            <a:ext cx="457200" cy="412376"/>
          </a:xfrm>
          <a:prstGeom prst="triangl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074022" y="4063430"/>
            <a:ext cx="1541929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Нил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082987" y="4594016"/>
            <a:ext cx="1541929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Меконг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074022" y="3512099"/>
            <a:ext cx="1541929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Амазонка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074021" y="4063430"/>
            <a:ext cx="1541929" cy="4572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Нил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4167" y="3512099"/>
            <a:ext cx="4106562" cy="3069058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TextBox 29"/>
          <p:cNvSpPr txBox="1"/>
          <p:nvPr/>
        </p:nvSpPr>
        <p:spPr>
          <a:xfrm>
            <a:off x="1379111" y="5397572"/>
            <a:ext cx="5245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Нил</a:t>
            </a:r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– самая длинная река и одна из самых больших рек в мире. 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990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/>
      <p:bldP spid="14" grpId="0" animBg="1"/>
      <p:bldP spid="18" grpId="0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6562" y="247135"/>
            <a:ext cx="11615352" cy="48603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ДРЕВНИЙ ЕГИПЕТ</a:t>
            </a:r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07" r="50491"/>
          <a:stretch/>
        </p:blipFill>
        <p:spPr>
          <a:xfrm>
            <a:off x="296562" y="878350"/>
            <a:ext cx="3538879" cy="5911009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631304" y="827299"/>
            <a:ext cx="72628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Располагается на Северо-Востоке Африки.</a:t>
            </a: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Большую часть государства занимает пустыня.</a:t>
            </a: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Через всю страну протекает река Нил.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>
            <a:off x="5058759" y="2907441"/>
            <a:ext cx="457200" cy="412376"/>
          </a:xfrm>
          <a:prstGeom prst="triangl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5400000">
            <a:off x="5058760" y="3458772"/>
            <a:ext cx="457200" cy="412376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5058759" y="3989358"/>
            <a:ext cx="457200" cy="412376"/>
          </a:xfrm>
          <a:prstGeom prst="triangl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01188" y="3436360"/>
            <a:ext cx="1541929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Президент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0153" y="3969827"/>
            <a:ext cx="1541929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Фараон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01188" y="2885029"/>
            <a:ext cx="1541929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Император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10153" y="3966946"/>
            <a:ext cx="1541929" cy="4572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Фараон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58288" y="2173140"/>
            <a:ext cx="8209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Как называли полновластного правителя в Египте,</a:t>
            </a:r>
          </a:p>
          <a:p>
            <a:pPr algn="ctr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который почитался как сын Бога на Земле? 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34" r="21245"/>
          <a:stretch/>
        </p:blipFill>
        <p:spPr>
          <a:xfrm>
            <a:off x="8497813" y="2865767"/>
            <a:ext cx="3414101" cy="3923592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1304" y="4616877"/>
            <a:ext cx="3070645" cy="2172482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6693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588" t="16510" r="3059" b="12758"/>
          <a:stretch/>
        </p:blipFill>
        <p:spPr>
          <a:xfrm>
            <a:off x="8570585" y="1911938"/>
            <a:ext cx="2581183" cy="4829521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082" t="5575" r="38609" b="59611"/>
          <a:stretch/>
        </p:blipFill>
        <p:spPr>
          <a:xfrm>
            <a:off x="10630322" y="861984"/>
            <a:ext cx="1272988" cy="188098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96562" y="247135"/>
            <a:ext cx="11615352" cy="48603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ОДЕЖДА ФАРАОНОВ</a:t>
            </a: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И ЗНАТНЫХ ЛЮДЕЙ ЕГИПТА</a:t>
            </a:r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9723" y="3199678"/>
            <a:ext cx="4232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Полосатый платок, ниспадающий по бокам строгими полосами и сплетенный на спине наподобие косы, называется: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>
            <a:off x="6407416" y="2849700"/>
            <a:ext cx="460081" cy="369371"/>
          </a:xfrm>
          <a:prstGeom prst="triangl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5400000">
            <a:off x="6407417" y="3365171"/>
            <a:ext cx="460081" cy="369371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6407416" y="3886792"/>
            <a:ext cx="460081" cy="369371"/>
          </a:xfrm>
          <a:prstGeom prst="triangl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81753" y="2873454"/>
            <a:ext cx="1255424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Тиара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6" name="Прямая со стрелкой 15"/>
          <p:cNvCxnSpPr>
            <a:stCxn id="18" idx="3"/>
          </p:cNvCxnSpPr>
          <p:nvPr/>
        </p:nvCxnSpPr>
        <p:spPr>
          <a:xfrm flipV="1">
            <a:off x="8328212" y="2688295"/>
            <a:ext cx="1932738" cy="1380646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7072788" y="3390865"/>
            <a:ext cx="1255424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Уаджет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072788" y="3909950"/>
            <a:ext cx="1255424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Клафт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081753" y="3899423"/>
            <a:ext cx="1255424" cy="31798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Клафт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08712" y="766279"/>
            <a:ext cx="4814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Двойная корона, украшенная священными символами – Урей (кобра-защитница) и грифон, называется: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 rot="5400000">
            <a:off x="6776787" y="961435"/>
            <a:ext cx="460081" cy="369371"/>
          </a:xfrm>
          <a:prstGeom prst="triangl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6776788" y="1476906"/>
            <a:ext cx="460081" cy="369371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6776787" y="1998527"/>
            <a:ext cx="460081" cy="369371"/>
          </a:xfrm>
          <a:prstGeom prst="triangl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451124" y="985189"/>
            <a:ext cx="1255424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Грифон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6" name="Прямая со стрелкой 25"/>
          <p:cNvCxnSpPr>
            <a:stCxn id="27" idx="3"/>
          </p:cNvCxnSpPr>
          <p:nvPr/>
        </p:nvCxnSpPr>
        <p:spPr>
          <a:xfrm flipV="1">
            <a:off x="8697583" y="1553517"/>
            <a:ext cx="2569233" cy="108074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7442159" y="1502600"/>
            <a:ext cx="1255424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Тиара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42158" y="2021685"/>
            <a:ext cx="1415623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Пектораль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442159" y="1501112"/>
            <a:ext cx="1255424" cy="31798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Тиара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72" r="26561"/>
          <a:stretch/>
        </p:blipFill>
        <p:spPr>
          <a:xfrm>
            <a:off x="345770" y="833525"/>
            <a:ext cx="1146974" cy="2323398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31" t="62759" r="60644" b="4072"/>
          <a:stretch/>
        </p:blipFill>
        <p:spPr>
          <a:xfrm>
            <a:off x="4493157" y="1800047"/>
            <a:ext cx="1694829" cy="1314824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1725956" y="1706508"/>
            <a:ext cx="2502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Нижний Египет - Урей - змея</a:t>
            </a:r>
            <a:endParaRPr lang="ru-RU" sz="14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76538" y="2875810"/>
            <a:ext cx="29367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Верхний Египет - Нехбет - коршун</a:t>
            </a:r>
            <a:endParaRPr lang="ru-RU" sz="14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618" r="31848"/>
          <a:stretch/>
        </p:blipFill>
        <p:spPr>
          <a:xfrm>
            <a:off x="168321" y="3390865"/>
            <a:ext cx="1425388" cy="2700528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49" name="Прямая со стрелкой 48"/>
          <p:cNvCxnSpPr/>
          <p:nvPr/>
        </p:nvCxnSpPr>
        <p:spPr>
          <a:xfrm>
            <a:off x="4157663" y="1891632"/>
            <a:ext cx="1119187" cy="18005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38" idx="1"/>
          </p:cNvCxnSpPr>
          <p:nvPr/>
        </p:nvCxnSpPr>
        <p:spPr>
          <a:xfrm flipH="1">
            <a:off x="1178712" y="1860397"/>
            <a:ext cx="547244" cy="14957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39" idx="3"/>
          </p:cNvCxnSpPr>
          <p:nvPr/>
        </p:nvCxnSpPr>
        <p:spPr>
          <a:xfrm flipV="1">
            <a:off x="4313304" y="2453497"/>
            <a:ext cx="631644" cy="57620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Рисунок 6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9187" y="4662408"/>
            <a:ext cx="1816465" cy="1428985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3" name="Скругленный прямоугольник 62"/>
          <p:cNvSpPr/>
          <p:nvPr/>
        </p:nvSpPr>
        <p:spPr>
          <a:xfrm>
            <a:off x="207510" y="6168206"/>
            <a:ext cx="1255424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Пшент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2069583" y="6157578"/>
            <a:ext cx="1255424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Грифон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5" name="Рисунок 6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63" t="15817" r="6863" b="36601"/>
          <a:stretch/>
        </p:blipFill>
        <p:spPr>
          <a:xfrm>
            <a:off x="2377859" y="1994469"/>
            <a:ext cx="1226381" cy="922320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7" name="TextBox 66"/>
          <p:cNvSpPr txBox="1"/>
          <p:nvPr/>
        </p:nvSpPr>
        <p:spPr>
          <a:xfrm>
            <a:off x="4036286" y="4598548"/>
            <a:ext cx="2807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Одежда фараона называется: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8" name="Равнобедренный треугольник 67"/>
          <p:cNvSpPr/>
          <p:nvPr/>
        </p:nvSpPr>
        <p:spPr>
          <a:xfrm rot="5400000">
            <a:off x="6779874" y="5141900"/>
            <a:ext cx="460081" cy="369371"/>
          </a:xfrm>
          <a:prstGeom prst="triangl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Равнобедренный треугольник 68"/>
          <p:cNvSpPr/>
          <p:nvPr/>
        </p:nvSpPr>
        <p:spPr>
          <a:xfrm rot="5400000">
            <a:off x="6776786" y="4638476"/>
            <a:ext cx="460081" cy="369371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452175" y="5172731"/>
            <a:ext cx="1255424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Схенти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7442158" y="4664172"/>
            <a:ext cx="1411927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Калазирис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7451124" y="5170414"/>
            <a:ext cx="1255424" cy="31798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Схенти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76" name="Прямая со стрелкой 75"/>
          <p:cNvCxnSpPr>
            <a:stCxn id="71" idx="3"/>
          </p:cNvCxnSpPr>
          <p:nvPr/>
        </p:nvCxnSpPr>
        <p:spPr>
          <a:xfrm flipV="1">
            <a:off x="8707599" y="4957334"/>
            <a:ext cx="848584" cy="374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Скругленный прямоугольник 79"/>
          <p:cNvSpPr/>
          <p:nvPr/>
        </p:nvSpPr>
        <p:spPr>
          <a:xfrm>
            <a:off x="3841130" y="5376900"/>
            <a:ext cx="1435720" cy="526093"/>
          </a:xfrm>
          <a:prstGeom prst="roundRect">
            <a:avLst/>
          </a:prstGeom>
          <a:solidFill>
            <a:srgbClr val="FF9B9B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Набедренник (передник)</a:t>
            </a:r>
            <a:endParaRPr lang="ru-RU" sz="1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5462765" y="6074060"/>
            <a:ext cx="1383414" cy="615674"/>
          </a:xfrm>
          <a:prstGeom prst="roundRect">
            <a:avLst/>
          </a:prstGeom>
          <a:solidFill>
            <a:srgbClr val="FF9B9B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Прозрачные тонкие одеяния</a:t>
            </a:r>
          </a:p>
        </p:txBody>
      </p:sp>
      <p:cxnSp>
        <p:nvCxnSpPr>
          <p:cNvPr id="84" name="Скругленная соединительная линия 83"/>
          <p:cNvCxnSpPr>
            <a:stCxn id="80" idx="2"/>
          </p:cNvCxnSpPr>
          <p:nvPr/>
        </p:nvCxnSpPr>
        <p:spPr>
          <a:xfrm rot="16200000" flipH="1">
            <a:off x="4665959" y="5796023"/>
            <a:ext cx="689838" cy="903777"/>
          </a:xfrm>
          <a:prstGeom prst="curved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Скругленный прямоугольник 88"/>
          <p:cNvSpPr/>
          <p:nvPr/>
        </p:nvSpPr>
        <p:spPr>
          <a:xfrm>
            <a:off x="7220953" y="5736906"/>
            <a:ext cx="1704301" cy="615674"/>
          </a:xfrm>
          <a:prstGeom prst="roundRect">
            <a:avLst/>
          </a:prstGeom>
          <a:solidFill>
            <a:srgbClr val="FF9B9B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Широкий богато украшенный пояс</a:t>
            </a:r>
          </a:p>
        </p:txBody>
      </p:sp>
      <p:cxnSp>
        <p:nvCxnSpPr>
          <p:cNvPr id="90" name="Скругленная соединительная линия 89"/>
          <p:cNvCxnSpPr>
            <a:endCxn id="89" idx="2"/>
          </p:cNvCxnSpPr>
          <p:nvPr/>
        </p:nvCxnSpPr>
        <p:spPr>
          <a:xfrm flipV="1">
            <a:off x="6850201" y="6352580"/>
            <a:ext cx="1222903" cy="196906"/>
          </a:xfrm>
          <a:prstGeom prst="curved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 стрелкой 98"/>
          <p:cNvCxnSpPr/>
          <p:nvPr/>
        </p:nvCxnSpPr>
        <p:spPr>
          <a:xfrm flipV="1">
            <a:off x="8159951" y="5490713"/>
            <a:ext cx="0" cy="2461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flipV="1">
            <a:off x="8034011" y="5490713"/>
            <a:ext cx="0" cy="2461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Скругленный прямоугольник 103"/>
          <p:cNvSpPr/>
          <p:nvPr/>
        </p:nvSpPr>
        <p:spPr>
          <a:xfrm>
            <a:off x="10577513" y="3423845"/>
            <a:ext cx="1515877" cy="57000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Накладная искусственная борода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06" name="Прямая со стрелкой 105"/>
          <p:cNvCxnSpPr>
            <a:stCxn id="104" idx="0"/>
          </p:cNvCxnSpPr>
          <p:nvPr/>
        </p:nvCxnSpPr>
        <p:spPr>
          <a:xfrm flipH="1" flipV="1">
            <a:off x="10981122" y="2576989"/>
            <a:ext cx="354330" cy="84685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/>
          <p:nvPr/>
        </p:nvCxnSpPr>
        <p:spPr>
          <a:xfrm flipH="1" flipV="1">
            <a:off x="9634912" y="2833579"/>
            <a:ext cx="942601" cy="73829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Скругленный прямоугольник 111"/>
          <p:cNvSpPr/>
          <p:nvPr/>
        </p:nvSpPr>
        <p:spPr>
          <a:xfrm>
            <a:off x="10965582" y="4189222"/>
            <a:ext cx="1127808" cy="421569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Знак силы</a:t>
            </a:r>
          </a:p>
        </p:txBody>
      </p:sp>
      <p:cxnSp>
        <p:nvCxnSpPr>
          <p:cNvPr id="114" name="Прямая со стрелкой 113"/>
          <p:cNvCxnSpPr/>
          <p:nvPr/>
        </p:nvCxnSpPr>
        <p:spPr>
          <a:xfrm flipH="1" flipV="1">
            <a:off x="9016018" y="2984910"/>
            <a:ext cx="1957509" cy="141878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Скругленный прямоугольник 115"/>
          <p:cNvSpPr/>
          <p:nvPr/>
        </p:nvSpPr>
        <p:spPr>
          <a:xfrm>
            <a:off x="10954871" y="5652491"/>
            <a:ext cx="1127808" cy="421569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Знак жизни</a:t>
            </a:r>
          </a:p>
        </p:txBody>
      </p:sp>
      <p:cxnSp>
        <p:nvCxnSpPr>
          <p:cNvPr id="117" name="Прямая со стрелкой 116"/>
          <p:cNvCxnSpPr>
            <a:stCxn id="116" idx="0"/>
          </p:cNvCxnSpPr>
          <p:nvPr/>
        </p:nvCxnSpPr>
        <p:spPr>
          <a:xfrm flipH="1" flipV="1">
            <a:off x="10657163" y="4982154"/>
            <a:ext cx="861612" cy="67033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4598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3" grpId="0" animBg="1"/>
      <p:bldP spid="17" grpId="0" animBg="1"/>
      <p:bldP spid="18" grpId="0" animBg="1"/>
      <p:bldP spid="19" grpId="0" animBg="1"/>
      <p:bldP spid="21" grpId="0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8" grpId="0"/>
      <p:bldP spid="39" grpId="0"/>
      <p:bldP spid="63" grpId="0" animBg="1"/>
      <p:bldP spid="64" grpId="0" animBg="1"/>
      <p:bldP spid="67" grpId="0"/>
      <p:bldP spid="68" grpId="0" animBg="1"/>
      <p:bldP spid="69" grpId="0" animBg="1"/>
      <p:bldP spid="71" grpId="0" animBg="1"/>
      <p:bldP spid="72" grpId="0" animBg="1"/>
      <p:bldP spid="74" grpId="0" animBg="1"/>
      <p:bldP spid="80" grpId="0" animBg="1"/>
      <p:bldP spid="81" grpId="0" animBg="1"/>
      <p:bldP spid="89" grpId="0" animBg="1"/>
      <p:bldP spid="104" grpId="0" animBg="1"/>
      <p:bldP spid="112" grpId="0" animBg="1"/>
      <p:bldP spid="1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6562" y="247135"/>
            <a:ext cx="11615352" cy="48603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ОДЕЖДА ЦАРИЦЫ </a:t>
            </a:r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 ЗНАТНЫХ ЛЮДЕЙ ЕГИПТА</a:t>
            </a:r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563" y="900112"/>
            <a:ext cx="4362300" cy="5653088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744588" y="908329"/>
            <a:ext cx="6887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Узкое женское обтягивающее платье на лямках из плиссированной льняной ткани называется: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6200000" flipH="1">
            <a:off x="6329112" y="1670893"/>
            <a:ext cx="460081" cy="369371"/>
          </a:xfrm>
          <a:prstGeom prst="triangl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rot="16200000" flipH="1">
            <a:off x="6329113" y="2186364"/>
            <a:ext cx="460081" cy="369371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 rot="16200000" flipH="1">
            <a:off x="6329112" y="2707985"/>
            <a:ext cx="460081" cy="369371"/>
          </a:xfrm>
          <a:prstGeom prst="triangl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48288" y="1696587"/>
            <a:ext cx="1415623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Калазирис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48288" y="2733679"/>
            <a:ext cx="1415623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Пектораль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848288" y="2212058"/>
            <a:ext cx="1415623" cy="3179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Клафт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848288" y="1698368"/>
            <a:ext cx="1415623" cy="31798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Калазирис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83" t="16875" r="51641" b="2344"/>
          <a:stretch/>
        </p:blipFill>
        <p:spPr>
          <a:xfrm>
            <a:off x="6873530" y="1625539"/>
            <a:ext cx="1868320" cy="2603561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5131175" y="4892790"/>
            <a:ext cx="3877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Многоярусная массивная подвеска, собранная из символических изображений, называется: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9096141" y="5033614"/>
            <a:ext cx="457200" cy="412376"/>
          </a:xfrm>
          <a:prstGeom prst="triangl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9096142" y="5584945"/>
            <a:ext cx="457200" cy="412376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 rot="5400000">
            <a:off x="9096141" y="6115531"/>
            <a:ext cx="457200" cy="412376"/>
          </a:xfrm>
          <a:prstGeom prst="triangl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9738570" y="5562533"/>
            <a:ext cx="1541929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Пектораль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9747535" y="6096000"/>
            <a:ext cx="1541929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Схенти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738570" y="5011202"/>
            <a:ext cx="1541929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Тиара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9738999" y="5562533"/>
            <a:ext cx="1541929" cy="4572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Пектораль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76595" y="1625539"/>
            <a:ext cx="2950550" cy="3112622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4538526" y="3414722"/>
            <a:ext cx="2205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МНОГО УКРАШЕНИЙ!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Ожерелья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Браслеты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подвески</a:t>
            </a:r>
            <a:endParaRPr lang="ru-RU" sz="1600" b="1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501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307" y="280986"/>
            <a:ext cx="7947018" cy="638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346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6035</TotalTime>
  <Words>221</Words>
  <Application>Microsoft Office PowerPoint</Application>
  <PresentationFormat>Произвольный</PresentationFormat>
  <Paragraphs>61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304-1</cp:lastModifiedBy>
  <cp:revision>24</cp:revision>
  <dcterms:created xsi:type="dcterms:W3CDTF">2023-01-23T12:04:07Z</dcterms:created>
  <dcterms:modified xsi:type="dcterms:W3CDTF">2023-02-03T04:14:39Z</dcterms:modified>
</cp:coreProperties>
</file>