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15C8-D513-4A88-BFC8-85665050A99C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573-273A-4566-8D1D-01A866EDE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359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15C8-D513-4A88-BFC8-85665050A99C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573-273A-4566-8D1D-01A866EDE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231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15C8-D513-4A88-BFC8-85665050A99C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573-273A-4566-8D1D-01A866EDE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929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15C8-D513-4A88-BFC8-85665050A99C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573-273A-4566-8D1D-01A866EDE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028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15C8-D513-4A88-BFC8-85665050A99C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573-273A-4566-8D1D-01A866EDE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856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15C8-D513-4A88-BFC8-85665050A99C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573-273A-4566-8D1D-01A866EDE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036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15C8-D513-4A88-BFC8-85665050A99C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573-273A-4566-8D1D-01A866EDE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781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15C8-D513-4A88-BFC8-85665050A99C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573-273A-4566-8D1D-01A866EDE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155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15C8-D513-4A88-BFC8-85665050A99C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573-273A-4566-8D1D-01A866EDE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100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15C8-D513-4A88-BFC8-85665050A99C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573-273A-4566-8D1D-01A866EDE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94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15C8-D513-4A88-BFC8-85665050A99C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573-273A-4566-8D1D-01A866EDE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32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715C8-D513-4A88-BFC8-85665050A99C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40573-273A-4566-8D1D-01A866EDE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854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f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630392" y="301925"/>
            <a:ext cx="9005978" cy="4830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ДРЕВНЯЯ ЭЛЛАДА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630392" y="885009"/>
            <a:ext cx="2898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Царь-родоначальник Эллин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641014" y="1069675"/>
            <a:ext cx="317452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927735" y="838842"/>
            <a:ext cx="2520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ДРЕВНЯЯ ГРЕЦИЯ</a:t>
            </a:r>
            <a:endParaRPr lang="ru-RU" sz="24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767" y="1400512"/>
            <a:ext cx="4591230" cy="282537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035280" y="4225884"/>
            <a:ext cx="2056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АКРОПОЛЬ. Афины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44975" y="1354346"/>
            <a:ext cx="2960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Древние греки первые, кто воспел красоту человеческого </a:t>
            </a:r>
            <a:r>
              <a:rPr lang="ru-RU" b="1" dirty="0" smtClean="0"/>
              <a:t>тела</a:t>
            </a:r>
            <a:r>
              <a:rPr lang="ru-RU" dirty="0" smtClean="0"/>
              <a:t>, </a:t>
            </a:r>
            <a:r>
              <a:rPr lang="ru-RU" b="1" dirty="0" smtClean="0"/>
              <a:t>силу </a:t>
            </a:r>
            <a:r>
              <a:rPr lang="ru-RU" b="1" dirty="0" smtClean="0"/>
              <a:t>воли </a:t>
            </a:r>
            <a:r>
              <a:rPr lang="ru-RU" b="1" dirty="0" smtClean="0"/>
              <a:t>и разума</a:t>
            </a:r>
            <a:r>
              <a:rPr lang="ru-RU" dirty="0" smtClean="0"/>
              <a:t> человека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520923" y="1255119"/>
            <a:ext cx="29608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Образ прекрасного человека они воплотили в своих представлениях о богах, живущих на горе Олимп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047" y="2813198"/>
            <a:ext cx="3313848" cy="205009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30" y="2647933"/>
            <a:ext cx="3170387" cy="221535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3767767" y="4595216"/>
            <a:ext cx="45912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 честь богов строились храмы, здания которых были украшением пейзажа.</a:t>
            </a:r>
          </a:p>
          <a:p>
            <a:pPr algn="ctr"/>
            <a:r>
              <a:rPr lang="ru-RU" dirty="0" smtClean="0"/>
              <a:t>Внутри храма – статуя божества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431985" y="5747432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КОНСТРУКЦИЯ ХРАМА – ПОРЯДОК РАСПОЛОЖЕНИЯ И СООТНОШЕНИЯ ЕГО ЧАСТЕЙ – </a:t>
            </a:r>
            <a:r>
              <a:rPr lang="ru-RU" sz="3200" b="1" dirty="0" smtClean="0"/>
              <a:t>ОРДЕР</a:t>
            </a:r>
            <a:r>
              <a:rPr lang="ru-RU" b="1" dirty="0" smtClean="0"/>
              <a:t> – ОЗНАЧАЕТ «ПОРЯДОК»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4265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630392" y="301925"/>
            <a:ext cx="9005978" cy="4830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Главные храмы Акрополя</a:t>
            </a:r>
            <a:endParaRPr lang="ru-RU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60"/>
          <a:stretch/>
        </p:blipFill>
        <p:spPr>
          <a:xfrm>
            <a:off x="466359" y="1619831"/>
            <a:ext cx="2965224" cy="180485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68148" y="1113275"/>
            <a:ext cx="1561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Парфенон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431583" y="746619"/>
            <a:ext cx="54035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Акрополь – обрывистый холм, где была городская крепость</a:t>
            </a:r>
            <a:endParaRPr lang="ru-RU" sz="16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40"/>
          <a:stretch/>
        </p:blipFill>
        <p:spPr>
          <a:xfrm>
            <a:off x="21030" y="3514469"/>
            <a:ext cx="4876800" cy="32836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76" r="37630"/>
          <a:stretch/>
        </p:blipFill>
        <p:spPr>
          <a:xfrm>
            <a:off x="4977440" y="1619831"/>
            <a:ext cx="1155940" cy="46999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34884" y="1152717"/>
            <a:ext cx="192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Дорический храм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04" r="36730"/>
          <a:stretch/>
        </p:blipFill>
        <p:spPr>
          <a:xfrm>
            <a:off x="6694098" y="1313962"/>
            <a:ext cx="1086929" cy="528506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455800" y="1118679"/>
            <a:ext cx="1587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/>
              <a:t>Эрехтейон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142959" y="1176004"/>
            <a:ext cx="192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Ионический храм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993" y="1574940"/>
            <a:ext cx="3073338" cy="204765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237" y="4078859"/>
            <a:ext cx="4389533" cy="256056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638943" y="3329803"/>
            <a:ext cx="1337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Каннелюры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567028" y="3716556"/>
            <a:ext cx="1089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Капитель</a:t>
            </a:r>
            <a:endParaRPr lang="ru-RU" dirty="0"/>
          </a:p>
        </p:txBody>
      </p:sp>
      <p:cxnSp>
        <p:nvCxnSpPr>
          <p:cNvPr id="19" name="Прямая со стрелкой 18"/>
          <p:cNvCxnSpPr>
            <a:stCxn id="16" idx="3"/>
          </p:cNvCxnSpPr>
          <p:nvPr/>
        </p:nvCxnSpPr>
        <p:spPr>
          <a:xfrm flipV="1">
            <a:off x="4976232" y="3217653"/>
            <a:ext cx="579178" cy="2968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6" idx="3"/>
          </p:cNvCxnSpPr>
          <p:nvPr/>
        </p:nvCxnSpPr>
        <p:spPr>
          <a:xfrm>
            <a:off x="4976232" y="3514469"/>
            <a:ext cx="2073264" cy="282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 flipV="1">
            <a:off x="5650613" y="1954103"/>
            <a:ext cx="2028624" cy="18428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 flipV="1">
            <a:off x="7513609" y="2022822"/>
            <a:ext cx="267418" cy="17740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63524" y="3442270"/>
            <a:ext cx="15848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Храм девы </a:t>
            </a:r>
            <a:r>
              <a:rPr lang="ru-RU" sz="1400" dirty="0"/>
              <a:t>А</a:t>
            </a:r>
            <a:r>
              <a:rPr lang="ru-RU" sz="1400" dirty="0" smtClean="0"/>
              <a:t>фины</a:t>
            </a:r>
            <a:endParaRPr lang="ru-RU" sz="1400" dirty="0"/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2" r="2660" b="14106"/>
          <a:stretch/>
        </p:blipFill>
        <p:spPr>
          <a:xfrm>
            <a:off x="7914548" y="1779274"/>
            <a:ext cx="1150732" cy="69946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" name="TextBox 28"/>
          <p:cNvSpPr txBox="1"/>
          <p:nvPr/>
        </p:nvSpPr>
        <p:spPr>
          <a:xfrm>
            <a:off x="7664599" y="2471130"/>
            <a:ext cx="10346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К</a:t>
            </a:r>
            <a:r>
              <a:rPr lang="ru-RU" sz="1400" dirty="0" smtClean="0"/>
              <a:t>ариатиды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0269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96</Words>
  <Application>Microsoft Office PowerPoint</Application>
  <PresentationFormat>Широкоэкранный</PresentationFormat>
  <Paragraphs>19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304-1</dc:creator>
  <cp:lastModifiedBy>304-1</cp:lastModifiedBy>
  <cp:revision>7</cp:revision>
  <dcterms:created xsi:type="dcterms:W3CDTF">2021-04-08T03:29:53Z</dcterms:created>
  <dcterms:modified xsi:type="dcterms:W3CDTF">2022-04-01T03:07:48Z</dcterms:modified>
</cp:coreProperties>
</file>