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0" r:id="rId5"/>
    <p:sldId id="257" r:id="rId6"/>
    <p:sldId id="258" r:id="rId7"/>
    <p:sldId id="259" r:id="rId8"/>
    <p:sldId id="261" r:id="rId9"/>
    <p:sldId id="262" r:id="rId10"/>
    <p:sldId id="264" r:id="rId11"/>
    <p:sldId id="263" r:id="rId12"/>
    <p:sldId id="266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6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1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8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1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4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0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9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64F2-B9F5-4C81-9C70-636DC14A5B4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9521-74AC-4E2D-A6AA-113EFC2E8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757" y="555586"/>
            <a:ext cx="8157258" cy="3907722"/>
          </a:xfrm>
        </p:spPr>
        <p:txBody>
          <a:bodyPr>
            <a:normAutofit fontScale="90000"/>
          </a:bodyPr>
          <a:lstStyle/>
          <a:p>
            <a:r>
              <a:rPr lang="ru-RU" dirty="0"/>
              <a:t>«Использование цифровых образовательных ресурсов в рамках предмета «математика»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63073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Подготовила: </a:t>
            </a:r>
          </a:p>
          <a:p>
            <a:r>
              <a:rPr lang="ru-RU" dirty="0"/>
              <a:t>учитель математики и физики </a:t>
            </a:r>
          </a:p>
          <a:p>
            <a:r>
              <a:rPr lang="ru-RU" dirty="0"/>
              <a:t>МБОУ СШ №73</a:t>
            </a:r>
          </a:p>
          <a:p>
            <a:r>
              <a:rPr lang="ru-RU" dirty="0" err="1"/>
              <a:t>Прокопишко</a:t>
            </a:r>
            <a:r>
              <a:rPr lang="ru-RU" dirty="0"/>
              <a:t> Ю.В.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0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t="2896" r="18646" b="6250"/>
          <a:stretch/>
        </p:blipFill>
        <p:spPr>
          <a:xfrm>
            <a:off x="600074" y="209550"/>
            <a:ext cx="7715251" cy="65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2422" r="17558" b="5136"/>
          <a:stretch/>
        </p:blipFill>
        <p:spPr>
          <a:xfrm>
            <a:off x="659218" y="138224"/>
            <a:ext cx="7485322" cy="6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3" y="891249"/>
            <a:ext cx="8967607" cy="47121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063" y="6265327"/>
            <a:ext cx="25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https://learningapps.org/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6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06" y="214655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Плюсы использования</a:t>
            </a:r>
            <a:r>
              <a:rPr lang="en-US" b="1" dirty="0"/>
              <a:t> </a:t>
            </a:r>
            <a:r>
              <a:rPr lang="en-US" b="1" dirty="0" err="1"/>
              <a:t>learningapps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Закрепление теоретического и практического материала, проверка уровня знаний.</a:t>
            </a:r>
          </a:p>
          <a:p>
            <a:r>
              <a:rPr lang="ru-RU" dirty="0"/>
              <a:t>Организация конкурсов (в этом случае модули выступают в качестве оболочки).</a:t>
            </a:r>
          </a:p>
          <a:p>
            <a:r>
              <a:rPr lang="ru-RU" dirty="0"/>
              <a:t>Стимулирование познавательной деятельности учеников.</a:t>
            </a:r>
          </a:p>
          <a:p>
            <a:r>
              <a:rPr lang="ru-RU" dirty="0"/>
              <a:t>Создание и редактирование упражнений с помощью шаблонов.</a:t>
            </a:r>
          </a:p>
          <a:p>
            <a:r>
              <a:rPr lang="ru-RU" dirty="0"/>
              <a:t>Использование различных интеллектуальных интерактивных заданий.</a:t>
            </a:r>
          </a:p>
          <a:p>
            <a:r>
              <a:rPr lang="ru-RU" dirty="0"/>
              <a:t>Формирование аккаунта для обучающихся. Можно создать группу из нескольких учеников, каждая будет получать свои задания. Педагог может приглашать обучающихся к работе.</a:t>
            </a:r>
          </a:p>
          <a:p>
            <a:r>
              <a:rPr lang="ru-RU" dirty="0"/>
              <a:t>Интеграция заданий в блоги и сайты. При этом упражнения можно выполнять и офлайн.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0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4" y="339725"/>
            <a:ext cx="3175000" cy="3175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886076"/>
            <a:ext cx="3419474" cy="34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20027" y="1531717"/>
            <a:ext cx="2530997" cy="2530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588" y="474563"/>
            <a:ext cx="5023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Выполните задание: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6254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42" y="613459"/>
            <a:ext cx="7982569" cy="54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00" y="284143"/>
            <a:ext cx="7886700" cy="5746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https://learningapps.org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7293" r="13333" b="8507"/>
          <a:stretch/>
        </p:blipFill>
        <p:spPr>
          <a:xfrm>
            <a:off x="338560" y="858818"/>
            <a:ext cx="8561244" cy="57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7214" r="14824" b="7665"/>
          <a:stretch/>
        </p:blipFill>
        <p:spPr>
          <a:xfrm>
            <a:off x="190499" y="219074"/>
            <a:ext cx="8752203" cy="6048375"/>
          </a:xfrm>
        </p:spPr>
      </p:pic>
    </p:spTree>
    <p:extLst>
      <p:ext uri="{BB962C8B-B14F-4D97-AF65-F5344CB8AC3E}">
        <p14:creationId xmlns:p14="http://schemas.microsoft.com/office/powerpoint/2010/main" val="10869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9549" r="19584" b="10590"/>
          <a:stretch/>
        </p:blipFill>
        <p:spPr>
          <a:xfrm>
            <a:off x="295274" y="247649"/>
            <a:ext cx="8030817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r="16979" b="8333"/>
          <a:stretch/>
        </p:blipFill>
        <p:spPr>
          <a:xfrm>
            <a:off x="704850" y="171449"/>
            <a:ext cx="7724775" cy="64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r="16771" b="5035"/>
          <a:stretch/>
        </p:blipFill>
        <p:spPr>
          <a:xfrm>
            <a:off x="742950" y="180975"/>
            <a:ext cx="7610475" cy="64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439" r="14687" b="6896"/>
          <a:stretch/>
        </p:blipFill>
        <p:spPr>
          <a:xfrm>
            <a:off x="352425" y="123825"/>
            <a:ext cx="8229600" cy="66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119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«Использование цифровых образовательных ресурсов в рамках предмета «математика»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Плюсы использования learningapps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Тренажеры для</dc:title>
  <dc:creator>Учитель</dc:creator>
  <cp:lastModifiedBy>alla.zav.73@outlook.com</cp:lastModifiedBy>
  <cp:revision>13</cp:revision>
  <dcterms:created xsi:type="dcterms:W3CDTF">2023-11-23T02:30:56Z</dcterms:created>
  <dcterms:modified xsi:type="dcterms:W3CDTF">2025-02-07T12:57:47Z</dcterms:modified>
</cp:coreProperties>
</file>